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7" r:id="rId4"/>
  </p:sldMasterIdLst>
  <p:notesMasterIdLst>
    <p:notesMasterId r:id="rId11"/>
  </p:notesMasterIdLst>
  <p:sldIdLst>
    <p:sldId id="544" r:id="rId5"/>
    <p:sldId id="547" r:id="rId6"/>
    <p:sldId id="543" r:id="rId7"/>
    <p:sldId id="533" r:id="rId8"/>
    <p:sldId id="545" r:id="rId9"/>
    <p:sldId id="388" r:id="rId10"/>
  </p:sldIdLst>
  <p:sldSz cx="12188825" cy="6858000"/>
  <p:notesSz cx="6858000" cy="9144000"/>
  <p:defaultTextStyle>
    <a:defPPr marL="0" marR="0" indent="0" algn="l" defTabSz="45710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0683" rtl="0" fontAlgn="auto" latinLnBrk="0" hangingPunct="0">
      <a:lnSpc>
        <a:spcPct val="100000"/>
      </a:lnSpc>
      <a:spcBef>
        <a:spcPts val="0"/>
      </a:spcBef>
      <a:spcAft>
        <a:spcPts val="0"/>
      </a:spcAft>
      <a:buClrTx/>
      <a:buSzTx/>
      <a:buFontTx/>
      <a:buNone/>
      <a:tabLst/>
      <a:defRPr kumimoji="0" sz="16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114277" algn="ctr" defTabSz="410683" rtl="0" fontAlgn="auto" latinLnBrk="0" hangingPunct="0">
      <a:lnSpc>
        <a:spcPct val="100000"/>
      </a:lnSpc>
      <a:spcBef>
        <a:spcPts val="0"/>
      </a:spcBef>
      <a:spcAft>
        <a:spcPts val="0"/>
      </a:spcAft>
      <a:buClrTx/>
      <a:buSzTx/>
      <a:buFontTx/>
      <a:buNone/>
      <a:tabLst/>
      <a:defRPr kumimoji="0" sz="16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228554" algn="ctr" defTabSz="410683" rtl="0" fontAlgn="auto" latinLnBrk="0" hangingPunct="0">
      <a:lnSpc>
        <a:spcPct val="100000"/>
      </a:lnSpc>
      <a:spcBef>
        <a:spcPts val="0"/>
      </a:spcBef>
      <a:spcAft>
        <a:spcPts val="0"/>
      </a:spcAft>
      <a:buClrTx/>
      <a:buSzTx/>
      <a:buFontTx/>
      <a:buNone/>
      <a:tabLst/>
      <a:defRPr kumimoji="0" sz="16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342831" algn="ctr" defTabSz="410683" rtl="0" fontAlgn="auto" latinLnBrk="0" hangingPunct="0">
      <a:lnSpc>
        <a:spcPct val="100000"/>
      </a:lnSpc>
      <a:spcBef>
        <a:spcPts val="0"/>
      </a:spcBef>
      <a:spcAft>
        <a:spcPts val="0"/>
      </a:spcAft>
      <a:buClrTx/>
      <a:buSzTx/>
      <a:buFontTx/>
      <a:buNone/>
      <a:tabLst/>
      <a:defRPr kumimoji="0" sz="16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457109" algn="ctr" defTabSz="410683" rtl="0" fontAlgn="auto" latinLnBrk="0" hangingPunct="0">
      <a:lnSpc>
        <a:spcPct val="100000"/>
      </a:lnSpc>
      <a:spcBef>
        <a:spcPts val="0"/>
      </a:spcBef>
      <a:spcAft>
        <a:spcPts val="0"/>
      </a:spcAft>
      <a:buClrTx/>
      <a:buSzTx/>
      <a:buFontTx/>
      <a:buNone/>
      <a:tabLst/>
      <a:defRPr kumimoji="0" sz="16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571386" algn="ctr" defTabSz="410683" rtl="0" fontAlgn="auto" latinLnBrk="0" hangingPunct="0">
      <a:lnSpc>
        <a:spcPct val="100000"/>
      </a:lnSpc>
      <a:spcBef>
        <a:spcPts val="0"/>
      </a:spcBef>
      <a:spcAft>
        <a:spcPts val="0"/>
      </a:spcAft>
      <a:buClrTx/>
      <a:buSzTx/>
      <a:buFontTx/>
      <a:buNone/>
      <a:tabLst/>
      <a:defRPr kumimoji="0" sz="16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685663" algn="ctr" defTabSz="410683" rtl="0" fontAlgn="auto" latinLnBrk="0" hangingPunct="0">
      <a:lnSpc>
        <a:spcPct val="100000"/>
      </a:lnSpc>
      <a:spcBef>
        <a:spcPts val="0"/>
      </a:spcBef>
      <a:spcAft>
        <a:spcPts val="0"/>
      </a:spcAft>
      <a:buClrTx/>
      <a:buSzTx/>
      <a:buFontTx/>
      <a:buNone/>
      <a:tabLst/>
      <a:defRPr kumimoji="0" sz="16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799940" algn="ctr" defTabSz="410683" rtl="0" fontAlgn="auto" latinLnBrk="0" hangingPunct="0">
      <a:lnSpc>
        <a:spcPct val="100000"/>
      </a:lnSpc>
      <a:spcBef>
        <a:spcPts val="0"/>
      </a:spcBef>
      <a:spcAft>
        <a:spcPts val="0"/>
      </a:spcAft>
      <a:buClrTx/>
      <a:buSzTx/>
      <a:buFontTx/>
      <a:buNone/>
      <a:tabLst/>
      <a:defRPr kumimoji="0" sz="16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914217" algn="ctr" defTabSz="410683" rtl="0" fontAlgn="auto" latinLnBrk="0" hangingPunct="0">
      <a:lnSpc>
        <a:spcPct val="100000"/>
      </a:lnSpc>
      <a:spcBef>
        <a:spcPts val="0"/>
      </a:spcBef>
      <a:spcAft>
        <a:spcPts val="0"/>
      </a:spcAft>
      <a:buClrTx/>
      <a:buSzTx/>
      <a:buFontTx/>
      <a:buNone/>
      <a:tabLst/>
      <a:defRPr kumimoji="0" sz="16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inmay Phanashikar" initials="CP" lastIdx="1" clrIdx="0">
    <p:extLst>
      <p:ext uri="{19B8F6BF-5375-455C-9EA6-DF929625EA0E}">
        <p15:presenceInfo xmlns:p15="http://schemas.microsoft.com/office/powerpoint/2012/main" userId="S::Chinmay.Phanashikar@blueconchtech.com::9739d492-03b9-46a3-8592-a30781defaa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53F33B-A2F0-4531-B4E2-6D96B112B15B}" v="43" dt="2026-05-18T07:04:40.435"/>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ishali Tomar(UST,IN)" userId="S::169708@ust.com::22ce231d-8f46-40af-b2ef-1a67ea6e73d3" providerId="AD" clId="Web-{AFDE4578-4A00-4FB9-AE50-627AAEE06F4B}"/>
    <pc:docChg chg="modSld">
      <pc:chgData name="Vaishali Tomar(UST,IN)" userId="S::169708@ust.com::22ce231d-8f46-40af-b2ef-1a67ea6e73d3" providerId="AD" clId="Web-{AFDE4578-4A00-4FB9-AE50-627AAEE06F4B}" dt="2026-04-27T09:06:46.996" v="81"/>
      <pc:docMkLst>
        <pc:docMk/>
      </pc:docMkLst>
      <pc:sldChg chg="modSp">
        <pc:chgData name="Vaishali Tomar(UST,IN)" userId="S::169708@ust.com::22ce231d-8f46-40af-b2ef-1a67ea6e73d3" providerId="AD" clId="Web-{AFDE4578-4A00-4FB9-AE50-627AAEE06F4B}" dt="2026-04-27T09:06:46.996" v="81"/>
        <pc:sldMkLst>
          <pc:docMk/>
          <pc:sldMk cId="1342390970" sldId="547"/>
        </pc:sldMkLst>
        <pc:graphicFrameChg chg="mod modGraphic">
          <ac:chgData name="Vaishali Tomar(UST,IN)" userId="S::169708@ust.com::22ce231d-8f46-40af-b2ef-1a67ea6e73d3" providerId="AD" clId="Web-{AFDE4578-4A00-4FB9-AE50-627AAEE06F4B}" dt="2026-04-27T09:06:46.996" v="81"/>
          <ac:graphicFrameMkLst>
            <pc:docMk/>
            <pc:sldMk cId="1342390970" sldId="547"/>
            <ac:graphicFrameMk id="3" creationId="{36CDFA58-CE73-465C-EC7F-C6ACDF6A3977}"/>
          </ac:graphicFrameMkLst>
        </pc:graphicFrameChg>
      </pc:sldChg>
    </pc:docChg>
  </pc:docChgLst>
  <pc:docChgLst>
    <pc:chgData clId="Web-{1201A54F-009E-4192-966D-E9C1B3B4AC32}"/>
    <pc:docChg chg="modSld">
      <pc:chgData name="" userId="" providerId="" clId="Web-{1201A54F-009E-4192-966D-E9C1B3B4AC32}" dt="2026-04-27T06:34:55.774" v="11"/>
      <pc:docMkLst>
        <pc:docMk/>
      </pc:docMkLst>
      <pc:sldChg chg="modSp">
        <pc:chgData name="" userId="" providerId="" clId="Web-{1201A54F-009E-4192-966D-E9C1B3B4AC32}" dt="2026-04-27T06:34:55.774" v="11"/>
        <pc:sldMkLst>
          <pc:docMk/>
          <pc:sldMk cId="1342390970" sldId="547"/>
        </pc:sldMkLst>
        <pc:graphicFrameChg chg="mod modGraphic">
          <ac:chgData name="" userId="" providerId="" clId="Web-{1201A54F-009E-4192-966D-E9C1B3B4AC32}" dt="2026-04-27T06:34:55.774" v="11"/>
          <ac:graphicFrameMkLst>
            <pc:docMk/>
            <pc:sldMk cId="1342390970" sldId="547"/>
            <ac:graphicFrameMk id="3" creationId="{36CDFA58-CE73-465C-EC7F-C6ACDF6A3977}"/>
          </ac:graphicFrameMkLst>
        </pc:graphicFrameChg>
      </pc:sldChg>
    </pc:docChg>
  </pc:docChgLst>
  <pc:docChgLst>
    <pc:chgData name="Saurabh Sawant(UST,IN)" userId="S::226686@ust.com::3ad6575f-a0f5-467c-a05a-aeae606871c0" providerId="AD" clId="Web-{1201A54F-009E-4192-966D-E9C1B3B4AC32}"/>
    <pc:docChg chg="modSld">
      <pc:chgData name="Saurabh Sawant(UST,IN)" userId="S::226686@ust.com::3ad6575f-a0f5-467c-a05a-aeae606871c0" providerId="AD" clId="Web-{1201A54F-009E-4192-966D-E9C1B3B4AC32}" dt="2026-04-27T06:36:48.803" v="154"/>
      <pc:docMkLst>
        <pc:docMk/>
      </pc:docMkLst>
      <pc:sldChg chg="modSp">
        <pc:chgData name="Saurabh Sawant(UST,IN)" userId="S::226686@ust.com::3ad6575f-a0f5-467c-a05a-aeae606871c0" providerId="AD" clId="Web-{1201A54F-009E-4192-966D-E9C1B3B4AC32}" dt="2026-04-27T06:36:48.803" v="154"/>
        <pc:sldMkLst>
          <pc:docMk/>
          <pc:sldMk cId="2944941098" sldId="543"/>
        </pc:sldMkLst>
        <pc:graphicFrameChg chg="mod modGraphic">
          <ac:chgData name="Saurabh Sawant(UST,IN)" userId="S::226686@ust.com::3ad6575f-a0f5-467c-a05a-aeae606871c0" providerId="AD" clId="Web-{1201A54F-009E-4192-966D-E9C1B3B4AC32}" dt="2026-04-27T06:36:48.803" v="154"/>
          <ac:graphicFrameMkLst>
            <pc:docMk/>
            <pc:sldMk cId="2944941098" sldId="543"/>
            <ac:graphicFrameMk id="6" creationId="{803F21AC-0157-F02E-B48B-BF27DE90D21E}"/>
          </ac:graphicFrameMkLst>
        </pc:graphicFrameChg>
      </pc:sldChg>
      <pc:sldChg chg="modSp">
        <pc:chgData name="Saurabh Sawant(UST,IN)" userId="S::226686@ust.com::3ad6575f-a0f5-467c-a05a-aeae606871c0" providerId="AD" clId="Web-{1201A54F-009E-4192-966D-E9C1B3B4AC32}" dt="2026-04-27T06:36:16.446" v="96"/>
        <pc:sldMkLst>
          <pc:docMk/>
          <pc:sldMk cId="1342390970" sldId="547"/>
        </pc:sldMkLst>
        <pc:graphicFrameChg chg="mod modGraphic">
          <ac:chgData name="Saurabh Sawant(UST,IN)" userId="S::226686@ust.com::3ad6575f-a0f5-467c-a05a-aeae606871c0" providerId="AD" clId="Web-{1201A54F-009E-4192-966D-E9C1B3B4AC32}" dt="2026-04-27T06:36:16.446" v="96"/>
          <ac:graphicFrameMkLst>
            <pc:docMk/>
            <pc:sldMk cId="1342390970" sldId="547"/>
            <ac:graphicFrameMk id="3" creationId="{36CDFA58-CE73-465C-EC7F-C6ACDF6A3977}"/>
          </ac:graphicFrameMkLst>
        </pc:graphicFrameChg>
      </pc:sldChg>
    </pc:docChg>
  </pc:docChgLst>
  <pc:docChgLst>
    <pc:chgData name="Bindu H V(UST,IN)" userId="S::289057@ust.com::410f8696-9c93-4d7a-8691-443320e02ede" providerId="AD" clId="Web-{C4A95484-49C2-D7E1-D4E0-9392DF7B9199}"/>
    <pc:docChg chg="modSld">
      <pc:chgData name="Bindu H V(UST,IN)" userId="S::289057@ust.com::410f8696-9c93-4d7a-8691-443320e02ede" providerId="AD" clId="Web-{C4A95484-49C2-D7E1-D4E0-9392DF7B9199}" dt="2026-04-27T09:04:07.868" v="67"/>
      <pc:docMkLst>
        <pc:docMk/>
      </pc:docMkLst>
      <pc:sldChg chg="modSp">
        <pc:chgData name="Bindu H V(UST,IN)" userId="S::289057@ust.com::410f8696-9c93-4d7a-8691-443320e02ede" providerId="AD" clId="Web-{C4A95484-49C2-D7E1-D4E0-9392DF7B9199}" dt="2026-04-27T09:04:07.868" v="67"/>
        <pc:sldMkLst>
          <pc:docMk/>
          <pc:sldMk cId="2944941098" sldId="543"/>
        </pc:sldMkLst>
        <pc:graphicFrameChg chg="mod modGraphic">
          <ac:chgData name="Bindu H V(UST,IN)" userId="S::289057@ust.com::410f8696-9c93-4d7a-8691-443320e02ede" providerId="AD" clId="Web-{C4A95484-49C2-D7E1-D4E0-9392DF7B9199}" dt="2026-04-27T09:04:07.868" v="67"/>
          <ac:graphicFrameMkLst>
            <pc:docMk/>
            <pc:sldMk cId="2944941098" sldId="543"/>
            <ac:graphicFrameMk id="6" creationId="{803F21AC-0157-F02E-B48B-BF27DE90D21E}"/>
          </ac:graphicFrameMkLst>
        </pc:graphicFrameChg>
      </pc:sldChg>
    </pc:docChg>
  </pc:docChgLst>
  <pc:docChgLst>
    <pc:chgData name="Vaishali Tomar(UST,IN)" userId="S::169708@ust.com::22ce231d-8f46-40af-b2ef-1a67ea6e73d3" providerId="AD" clId="Web-{85AEB418-237B-4629-A55B-14972BF5EAFC}"/>
    <pc:docChg chg="modSld">
      <pc:chgData name="Vaishali Tomar(UST,IN)" userId="S::169708@ust.com::22ce231d-8f46-40af-b2ef-1a67ea6e73d3" providerId="AD" clId="Web-{85AEB418-237B-4629-A55B-14972BF5EAFC}" dt="2026-04-20T10:00:06.141" v="89"/>
      <pc:docMkLst>
        <pc:docMk/>
      </pc:docMkLst>
      <pc:sldChg chg="modSp">
        <pc:chgData name="Vaishali Tomar(UST,IN)" userId="S::169708@ust.com::22ce231d-8f46-40af-b2ef-1a67ea6e73d3" providerId="AD" clId="Web-{85AEB418-237B-4629-A55B-14972BF5EAFC}" dt="2026-04-20T10:00:06.141" v="89"/>
        <pc:sldMkLst>
          <pc:docMk/>
          <pc:sldMk cId="2944941098" sldId="543"/>
        </pc:sldMkLst>
        <pc:graphicFrameChg chg="mod modGraphic">
          <ac:chgData name="Vaishali Tomar(UST,IN)" userId="S::169708@ust.com::22ce231d-8f46-40af-b2ef-1a67ea6e73d3" providerId="AD" clId="Web-{85AEB418-237B-4629-A55B-14972BF5EAFC}" dt="2026-04-20T10:00:06.141" v="89"/>
          <ac:graphicFrameMkLst>
            <pc:docMk/>
            <pc:sldMk cId="2944941098" sldId="543"/>
            <ac:graphicFrameMk id="6" creationId="{803F21AC-0157-F02E-B48B-BF27DE90D21E}"/>
          </ac:graphicFrameMkLst>
        </pc:graphicFrameChg>
      </pc:sldChg>
    </pc:docChg>
  </pc:docChgLst>
  <pc:docChgLst>
    <pc:chgData name="Vaishali Tomar(UST,IN)" userId="S::169708@ust.com::22ce231d-8f46-40af-b2ef-1a67ea6e73d3" providerId="AD" clId="Web-{D47F7DBA-1845-4EDD-A9E8-C56D23F68E9A}"/>
    <pc:docChg chg="modSld">
      <pc:chgData name="Vaishali Tomar(UST,IN)" userId="S::169708@ust.com::22ce231d-8f46-40af-b2ef-1a67ea6e73d3" providerId="AD" clId="Web-{D47F7DBA-1845-4EDD-A9E8-C56D23F68E9A}" dt="2026-05-11T06:04:18.565" v="73"/>
      <pc:docMkLst>
        <pc:docMk/>
      </pc:docMkLst>
      <pc:sldChg chg="modSp">
        <pc:chgData name="Vaishali Tomar(UST,IN)" userId="S::169708@ust.com::22ce231d-8f46-40af-b2ef-1a67ea6e73d3" providerId="AD" clId="Web-{D47F7DBA-1845-4EDD-A9E8-C56D23F68E9A}" dt="2026-05-11T06:04:18.565" v="73"/>
        <pc:sldMkLst>
          <pc:docMk/>
          <pc:sldMk cId="2944941098" sldId="543"/>
        </pc:sldMkLst>
        <pc:graphicFrameChg chg="mod modGraphic">
          <ac:chgData name="Vaishali Tomar(UST,IN)" userId="S::169708@ust.com::22ce231d-8f46-40af-b2ef-1a67ea6e73d3" providerId="AD" clId="Web-{D47F7DBA-1845-4EDD-A9E8-C56D23F68E9A}" dt="2026-05-11T06:04:18.565" v="73"/>
          <ac:graphicFrameMkLst>
            <pc:docMk/>
            <pc:sldMk cId="2944941098" sldId="543"/>
            <ac:graphicFrameMk id="6" creationId="{803F21AC-0157-F02E-B48B-BF27DE90D21E}"/>
          </ac:graphicFrameMkLst>
        </pc:graphicFrameChg>
      </pc:sldChg>
      <pc:sldChg chg="modSp">
        <pc:chgData name="Vaishali Tomar(UST,IN)" userId="S::169708@ust.com::22ce231d-8f46-40af-b2ef-1a67ea6e73d3" providerId="AD" clId="Web-{D47F7DBA-1845-4EDD-A9E8-C56D23F68E9A}" dt="2026-05-11T05:52:12.396" v="69"/>
        <pc:sldMkLst>
          <pc:docMk/>
          <pc:sldMk cId="1342390970" sldId="547"/>
        </pc:sldMkLst>
        <pc:graphicFrameChg chg="mod modGraphic">
          <ac:chgData name="Vaishali Tomar(UST,IN)" userId="S::169708@ust.com::22ce231d-8f46-40af-b2ef-1a67ea6e73d3" providerId="AD" clId="Web-{D47F7DBA-1845-4EDD-A9E8-C56D23F68E9A}" dt="2026-05-11T05:52:12.396" v="69"/>
          <ac:graphicFrameMkLst>
            <pc:docMk/>
            <pc:sldMk cId="1342390970" sldId="547"/>
            <ac:graphicFrameMk id="3" creationId="{36CDFA58-CE73-465C-EC7F-C6ACDF6A3977}"/>
          </ac:graphicFrameMkLst>
        </pc:graphicFrameChg>
      </pc:sldChg>
    </pc:docChg>
  </pc:docChgLst>
  <pc:docChgLst>
    <pc:chgData name="Vaishali Tomar(UST,IN)" userId="S::169708@ust.com::22ce231d-8f46-40af-b2ef-1a67ea6e73d3" providerId="AD" clId="Web-{9E53F33B-A2F0-4531-B4E2-6D96B112B15B}"/>
    <pc:docChg chg="modSld">
      <pc:chgData name="Vaishali Tomar(UST,IN)" userId="S::169708@ust.com::22ce231d-8f46-40af-b2ef-1a67ea6e73d3" providerId="AD" clId="Web-{9E53F33B-A2F0-4531-B4E2-6D96B112B15B}" dt="2026-05-18T07:04:40.435" v="42"/>
      <pc:docMkLst>
        <pc:docMk/>
      </pc:docMkLst>
      <pc:sldChg chg="modSp">
        <pc:chgData name="Vaishali Tomar(UST,IN)" userId="S::169708@ust.com::22ce231d-8f46-40af-b2ef-1a67ea6e73d3" providerId="AD" clId="Web-{9E53F33B-A2F0-4531-B4E2-6D96B112B15B}" dt="2026-05-18T07:04:40.435" v="42"/>
        <pc:sldMkLst>
          <pc:docMk/>
          <pc:sldMk cId="1342390970" sldId="547"/>
        </pc:sldMkLst>
        <pc:graphicFrameChg chg="mod modGraphic">
          <ac:chgData name="Vaishali Tomar(UST,IN)" userId="S::169708@ust.com::22ce231d-8f46-40af-b2ef-1a67ea6e73d3" providerId="AD" clId="Web-{9E53F33B-A2F0-4531-B4E2-6D96B112B15B}" dt="2026-05-18T07:04:40.435" v="42"/>
          <ac:graphicFrameMkLst>
            <pc:docMk/>
            <pc:sldMk cId="1342390970" sldId="547"/>
            <ac:graphicFrameMk id="3" creationId="{36CDFA58-CE73-465C-EC7F-C6ACDF6A3977}"/>
          </ac:graphicFrameMkLst>
        </pc:graphicFrameChg>
      </pc:sldChg>
    </pc:docChg>
  </pc:docChgLst>
  <pc:docChgLst>
    <pc:chgData name="Vaishali Tomar(UST,IN)" userId="S::169708@ust.com::22ce231d-8f46-40af-b2ef-1a67ea6e73d3" providerId="AD" clId="Web-{BAF470C4-3433-495C-8BDD-EB6B9F65E0EC}"/>
    <pc:docChg chg="modSld">
      <pc:chgData name="Vaishali Tomar(UST,IN)" userId="S::169708@ust.com::22ce231d-8f46-40af-b2ef-1a67ea6e73d3" providerId="AD" clId="Web-{BAF470C4-3433-495C-8BDD-EB6B9F65E0EC}" dt="2026-04-20T10:04:27.743" v="51"/>
      <pc:docMkLst>
        <pc:docMk/>
      </pc:docMkLst>
      <pc:sldChg chg="modSp">
        <pc:chgData name="Vaishali Tomar(UST,IN)" userId="S::169708@ust.com::22ce231d-8f46-40af-b2ef-1a67ea6e73d3" providerId="AD" clId="Web-{BAF470C4-3433-495C-8BDD-EB6B9F65E0EC}" dt="2026-04-20T10:04:27.743" v="51"/>
        <pc:sldMkLst>
          <pc:docMk/>
          <pc:sldMk cId="1342390970" sldId="547"/>
        </pc:sldMkLst>
        <pc:graphicFrameChg chg="mod modGraphic">
          <ac:chgData name="Vaishali Tomar(UST,IN)" userId="S::169708@ust.com::22ce231d-8f46-40af-b2ef-1a67ea6e73d3" providerId="AD" clId="Web-{BAF470C4-3433-495C-8BDD-EB6B9F65E0EC}" dt="2026-04-20T10:04:27.743" v="51"/>
          <ac:graphicFrameMkLst>
            <pc:docMk/>
            <pc:sldMk cId="1342390970" sldId="547"/>
            <ac:graphicFrameMk id="3" creationId="{36CDFA58-CE73-465C-EC7F-C6ACDF6A3977}"/>
          </ac:graphicFrameMkLst>
        </pc:graphicFrameChg>
      </pc:sldChg>
    </pc:docChg>
  </pc:docChgLst>
  <pc:docChgLst>
    <pc:chgData name="Bindu H V(UST,IN)" userId="S::289057@ust.com::410f8696-9c93-4d7a-8691-443320e02ede" providerId="AD" clId="Web-{1DC2CF00-7C86-6310-D653-F4DAC8D06A51}"/>
    <pc:docChg chg="modSld">
      <pc:chgData name="Bindu H V(UST,IN)" userId="S::289057@ust.com::410f8696-9c93-4d7a-8691-443320e02ede" providerId="AD" clId="Web-{1DC2CF00-7C86-6310-D653-F4DAC8D06A51}" dt="2026-04-30T07:02:12.086" v="97"/>
      <pc:docMkLst>
        <pc:docMk/>
      </pc:docMkLst>
      <pc:sldChg chg="modSp">
        <pc:chgData name="Bindu H V(UST,IN)" userId="S::289057@ust.com::410f8696-9c93-4d7a-8691-443320e02ede" providerId="AD" clId="Web-{1DC2CF00-7C86-6310-D653-F4DAC8D06A51}" dt="2026-04-30T07:02:12.086" v="97"/>
        <pc:sldMkLst>
          <pc:docMk/>
          <pc:sldMk cId="2944941098" sldId="543"/>
        </pc:sldMkLst>
        <pc:graphicFrameChg chg="mod modGraphic">
          <ac:chgData name="Bindu H V(UST,IN)" userId="S::289057@ust.com::410f8696-9c93-4d7a-8691-443320e02ede" providerId="AD" clId="Web-{1DC2CF00-7C86-6310-D653-F4DAC8D06A51}" dt="2026-04-30T07:02:12.086" v="97"/>
          <ac:graphicFrameMkLst>
            <pc:docMk/>
            <pc:sldMk cId="2944941098" sldId="543"/>
            <ac:graphicFrameMk id="6" creationId="{803F21AC-0157-F02E-B48B-BF27DE90D21E}"/>
          </ac:graphicFrameMkLst>
        </pc:graphicFrameChg>
      </pc:sldChg>
      <pc:sldChg chg="modSp">
        <pc:chgData name="Bindu H V(UST,IN)" userId="S::289057@ust.com::410f8696-9c93-4d7a-8691-443320e02ede" providerId="AD" clId="Web-{1DC2CF00-7C86-6310-D653-F4DAC8D06A51}" dt="2026-04-30T07:01:55.281" v="57"/>
        <pc:sldMkLst>
          <pc:docMk/>
          <pc:sldMk cId="1342390970" sldId="547"/>
        </pc:sldMkLst>
        <pc:graphicFrameChg chg="mod modGraphic">
          <ac:chgData name="Bindu H V(UST,IN)" userId="S::289057@ust.com::410f8696-9c93-4d7a-8691-443320e02ede" providerId="AD" clId="Web-{1DC2CF00-7C86-6310-D653-F4DAC8D06A51}" dt="2026-04-30T07:01:55.281" v="57"/>
          <ac:graphicFrameMkLst>
            <pc:docMk/>
            <pc:sldMk cId="1342390970" sldId="547"/>
            <ac:graphicFrameMk id="3" creationId="{36CDFA58-CE73-465C-EC7F-C6ACDF6A3977}"/>
          </ac:graphicFrameMkLst>
        </pc:graphicFrameChg>
      </pc:sldChg>
    </pc:docChg>
  </pc:docChgLst>
  <pc:docChgLst>
    <pc:chgData name="Vaishali Tomar(UST,IN)" userId="S::169708@ust.com::22ce231d-8f46-40af-b2ef-1a67ea6e73d3" providerId="AD" clId="Web-{46296496-21AF-45A6-A783-949267793C0D}"/>
    <pc:docChg chg="modSld">
      <pc:chgData name="Vaishali Tomar(UST,IN)" userId="S::169708@ust.com::22ce231d-8f46-40af-b2ef-1a67ea6e73d3" providerId="AD" clId="Web-{46296496-21AF-45A6-A783-949267793C0D}" dt="2026-05-04T06:55:51.494" v="146"/>
      <pc:docMkLst>
        <pc:docMk/>
      </pc:docMkLst>
      <pc:sldChg chg="modSp">
        <pc:chgData name="Vaishali Tomar(UST,IN)" userId="S::169708@ust.com::22ce231d-8f46-40af-b2ef-1a67ea6e73d3" providerId="AD" clId="Web-{46296496-21AF-45A6-A783-949267793C0D}" dt="2026-05-04T06:55:51.494" v="146"/>
        <pc:sldMkLst>
          <pc:docMk/>
          <pc:sldMk cId="2944941098" sldId="543"/>
        </pc:sldMkLst>
        <pc:graphicFrameChg chg="mod modGraphic">
          <ac:chgData name="Vaishali Tomar(UST,IN)" userId="S::169708@ust.com::22ce231d-8f46-40af-b2ef-1a67ea6e73d3" providerId="AD" clId="Web-{46296496-21AF-45A6-A783-949267793C0D}" dt="2026-05-04T06:55:51.494" v="146"/>
          <ac:graphicFrameMkLst>
            <pc:docMk/>
            <pc:sldMk cId="2944941098" sldId="543"/>
            <ac:graphicFrameMk id="6" creationId="{803F21AC-0157-F02E-B48B-BF27DE90D21E}"/>
          </ac:graphicFrameMkLst>
        </pc:graphicFrameChg>
      </pc:sldChg>
      <pc:sldChg chg="modSp">
        <pc:chgData name="Vaishali Tomar(UST,IN)" userId="S::169708@ust.com::22ce231d-8f46-40af-b2ef-1a67ea6e73d3" providerId="AD" clId="Web-{46296496-21AF-45A6-A783-949267793C0D}" dt="2026-05-04T06:55:31.900" v="114"/>
        <pc:sldMkLst>
          <pc:docMk/>
          <pc:sldMk cId="1342390970" sldId="547"/>
        </pc:sldMkLst>
        <pc:graphicFrameChg chg="mod modGraphic">
          <ac:chgData name="Vaishali Tomar(UST,IN)" userId="S::169708@ust.com::22ce231d-8f46-40af-b2ef-1a67ea6e73d3" providerId="AD" clId="Web-{46296496-21AF-45A6-A783-949267793C0D}" dt="2026-05-04T06:55:31.900" v="114"/>
          <ac:graphicFrameMkLst>
            <pc:docMk/>
            <pc:sldMk cId="1342390970" sldId="547"/>
            <ac:graphicFrameMk id="3" creationId="{36CDFA58-CE73-465C-EC7F-C6ACDF6A3977}"/>
          </ac:graphicFrameMkLst>
        </pc:graphicFrameChg>
      </pc:sldChg>
    </pc:docChg>
  </pc:docChgLst>
  <pc:docChgLst>
    <pc:chgData name="Bindu H V(UST,IN)" userId="S::289057@ust.com::410f8696-9c93-4d7a-8691-443320e02ede" providerId="AD" clId="Web-{FE9E2102-B66E-70EC-4B9A-9E5884E89465}"/>
    <pc:docChg chg="modSld">
      <pc:chgData name="Bindu H V(UST,IN)" userId="S::289057@ust.com::410f8696-9c93-4d7a-8691-443320e02ede" providerId="AD" clId="Web-{FE9E2102-B66E-70EC-4B9A-9E5884E89465}" dt="2026-04-20T05:51:00.908" v="106"/>
      <pc:docMkLst>
        <pc:docMk/>
      </pc:docMkLst>
    </pc:docChg>
  </pc:docChgLst>
  <pc:docChgLst>
    <pc:chgData name="Bindu H V(UST,IN)" userId="S::289057@ust.com::410f8696-9c93-4d7a-8691-443320e02ede" providerId="AD" clId="Web-{B95FBD1C-6A64-9FC2-8C23-453BBFF48780}"/>
    <pc:docChg chg="modSld">
      <pc:chgData name="Bindu H V(UST,IN)" userId="S::289057@ust.com::410f8696-9c93-4d7a-8691-443320e02ede" providerId="AD" clId="Web-{B95FBD1C-6A64-9FC2-8C23-453BBFF48780}" dt="2026-05-08T10:03:43.334" v="19"/>
      <pc:docMkLst>
        <pc:docMk/>
      </pc:docMkLst>
      <pc:sldChg chg="modSp">
        <pc:chgData name="Bindu H V(UST,IN)" userId="S::289057@ust.com::410f8696-9c93-4d7a-8691-443320e02ede" providerId="AD" clId="Web-{B95FBD1C-6A64-9FC2-8C23-453BBFF48780}" dt="2026-05-08T10:03:43.334" v="19"/>
        <pc:sldMkLst>
          <pc:docMk/>
          <pc:sldMk cId="1342390970" sldId="547"/>
        </pc:sldMkLst>
        <pc:graphicFrameChg chg="mod modGraphic">
          <ac:chgData name="Bindu H V(UST,IN)" userId="S::289057@ust.com::410f8696-9c93-4d7a-8691-443320e02ede" providerId="AD" clId="Web-{B95FBD1C-6A64-9FC2-8C23-453BBFF48780}" dt="2026-05-08T10:03:43.334" v="19"/>
          <ac:graphicFrameMkLst>
            <pc:docMk/>
            <pc:sldMk cId="1342390970" sldId="547"/>
            <ac:graphicFrameMk id="3" creationId="{36CDFA58-CE73-465C-EC7F-C6ACDF6A397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CF8A7D-56BD-4B63-B242-882C16E7DECB}" type="datetimeFigureOut">
              <a:rPr lang="en-US" smtClean="0"/>
              <a:t>5/25/2026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071E2D-0C4F-47A6-92DC-445A69B59EB1}" type="slidenum">
              <a:rPr lang="en-US" smtClean="0"/>
              <a:t>‹#›</a:t>
            </a:fld>
            <a:endParaRPr lang="en-US"/>
          </a:p>
        </p:txBody>
      </p:sp>
    </p:spTree>
    <p:extLst>
      <p:ext uri="{BB962C8B-B14F-4D97-AF65-F5344CB8AC3E}">
        <p14:creationId xmlns:p14="http://schemas.microsoft.com/office/powerpoint/2010/main" val="2494069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F071E2D-0C4F-47A6-92DC-445A69B59EB1}" type="slidenum">
              <a:rPr lang="en-US" smtClean="0"/>
              <a:t>4</a:t>
            </a:fld>
            <a:endParaRPr lang="en-US"/>
          </a:p>
        </p:txBody>
      </p:sp>
    </p:spTree>
    <p:extLst>
      <p:ext uri="{BB962C8B-B14F-4D97-AF65-F5344CB8AC3E}">
        <p14:creationId xmlns:p14="http://schemas.microsoft.com/office/powerpoint/2010/main" val="1202535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F071E2D-0C4F-47A6-92DC-445A69B59EB1}" type="slidenum">
              <a:rPr lang="en-US" smtClean="0"/>
              <a:t>5</a:t>
            </a:fld>
            <a:endParaRPr lang="en-US"/>
          </a:p>
        </p:txBody>
      </p:sp>
    </p:spTree>
    <p:extLst>
      <p:ext uri="{BB962C8B-B14F-4D97-AF65-F5344CB8AC3E}">
        <p14:creationId xmlns:p14="http://schemas.microsoft.com/office/powerpoint/2010/main" val="1061631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F071E2D-0C4F-47A6-92DC-445A69B59EB1}" type="slidenum">
              <a:rPr lang="en-US" smtClean="0"/>
              <a:t>6</a:t>
            </a:fld>
            <a:endParaRPr lang="en-US"/>
          </a:p>
        </p:txBody>
      </p:sp>
    </p:spTree>
    <p:extLst>
      <p:ext uri="{BB962C8B-B14F-4D97-AF65-F5344CB8AC3E}">
        <p14:creationId xmlns:p14="http://schemas.microsoft.com/office/powerpoint/2010/main" val="849268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8" Type="http://schemas.microsoft.com/office/2007/relationships/hdphoto" Target="../media/hdphoto2.wdp"/><Relationship Id="rId13" Type="http://schemas.openxmlformats.org/officeDocument/2006/relationships/hyperlink" Target="https://www.facebook.com/BlueConchTech/" TargetMode="External"/><Relationship Id="rId18" Type="http://schemas.microsoft.com/office/2007/relationships/hdphoto" Target="../media/hdphoto5.wdp"/><Relationship Id="rId3" Type="http://schemas.openxmlformats.org/officeDocument/2006/relationships/hyperlink" Target="https://www.youtube.com/channel/UCs8NTkf0xLU6osPslCEdhVg" TargetMode="External"/><Relationship Id="rId7" Type="http://schemas.openxmlformats.org/officeDocument/2006/relationships/image" Target="../media/image6.png"/><Relationship Id="rId12" Type="http://schemas.microsoft.com/office/2007/relationships/hdphoto" Target="../media/hdphoto3.wdp"/><Relationship Id="rId17" Type="http://schemas.openxmlformats.org/officeDocument/2006/relationships/image" Target="../media/image9.png"/><Relationship Id="rId2" Type="http://schemas.openxmlformats.org/officeDocument/2006/relationships/hyperlink" Target="https://www.youtube.com/channel/UCs8NTkf0xLU6osPslCEdhVg?view_as=subscriber" TargetMode="External"/><Relationship Id="rId16" Type="http://schemas.openxmlformats.org/officeDocument/2006/relationships/hyperlink" Target="https://www.instagram.com/blueconchtech/" TargetMode="External"/><Relationship Id="rId20" Type="http://schemas.microsoft.com/office/2007/relationships/hdphoto" Target="../media/hdphoto6.wdp"/><Relationship Id="rId1" Type="http://schemas.openxmlformats.org/officeDocument/2006/relationships/slideMaster" Target="../slideMasters/slideMaster1.xml"/><Relationship Id="rId6" Type="http://schemas.openxmlformats.org/officeDocument/2006/relationships/hyperlink" Target="https://twitter.com/BlueConchTech" TargetMode="External"/><Relationship Id="rId11" Type="http://schemas.openxmlformats.org/officeDocument/2006/relationships/image" Target="../media/image7.png"/><Relationship Id="rId5" Type="http://schemas.microsoft.com/office/2007/relationships/hdphoto" Target="../media/hdphoto1.wdp"/><Relationship Id="rId15" Type="http://schemas.microsoft.com/office/2007/relationships/hdphoto" Target="../media/hdphoto4.wdp"/><Relationship Id="rId10" Type="http://schemas.openxmlformats.org/officeDocument/2006/relationships/hyperlink" Target="https://www.linkedin.com/company/blueconch-technologies/?viewAsMember=true" TargetMode="External"/><Relationship Id="rId19" Type="http://schemas.openxmlformats.org/officeDocument/2006/relationships/image" Target="../media/image10.png"/><Relationship Id="rId4" Type="http://schemas.openxmlformats.org/officeDocument/2006/relationships/image" Target="../media/image5.png"/><Relationship Id="rId9" Type="http://schemas.openxmlformats.org/officeDocument/2006/relationships/hyperlink" Target="about:blank" TargetMode="External"/><Relationship Id="rId14" Type="http://schemas.openxmlformats.org/officeDocument/2006/relationships/image" Target="../media/image8.pn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hyperlink" Target="https://www.facebook.com/USTGlobal" TargetMode="External"/><Relationship Id="rId2" Type="http://schemas.openxmlformats.org/officeDocument/2006/relationships/hyperlink" Target="http://www.linkedin.com/company/ust-global" TargetMode="External"/><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hyperlink" Target="http://www.youtube.com/ustglobalweb" TargetMode="External"/><Relationship Id="rId4" Type="http://schemas.openxmlformats.org/officeDocument/2006/relationships/hyperlink" Target="https://twitter.com/USTGlobal" TargetMode="Externa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ust.com/"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4" name="Shape">
            <a:extLst>
              <a:ext uri="{FF2B5EF4-FFF2-40B4-BE49-F238E27FC236}">
                <a16:creationId xmlns:a16="http://schemas.microsoft.com/office/drawing/2014/main" id="{9F2F8409-9B9B-CE4D-A6D2-B42B785F8AAC}"/>
              </a:ext>
              <a:ext uri="{C183D7F6-B498-43B3-948B-1728B52AA6E4}">
                <adec:decorative xmlns:adec="http://schemas.microsoft.com/office/drawing/2017/decorative" val="1"/>
              </a:ext>
            </a:extLst>
          </p:cNvPr>
          <p:cNvSpPr/>
          <p:nvPr/>
        </p:nvSpPr>
        <p:spPr bwMode="hidden">
          <a:xfrm>
            <a:off x="1188411" y="1234441"/>
            <a:ext cx="11000414" cy="5623559"/>
          </a:xfrm>
          <a:prstGeom prst="rect">
            <a:avLst/>
          </a:prstGeom>
          <a:solidFill>
            <a:srgbClr val="006E74"/>
          </a:solidFill>
          <a:ln>
            <a:noFill/>
          </a:ln>
        </p:spPr>
        <p:style>
          <a:lnRef idx="0">
            <a:schemeClr val="accent1"/>
          </a:lnRef>
          <a:fillRef idx="1">
            <a:schemeClr val="accent1"/>
          </a:fillRef>
          <a:effectRef idx="0">
            <a:srgbClr val="000000"/>
          </a:effectRef>
          <a:fontRef idx="minor">
            <a:schemeClr val="dk1"/>
          </a:fontRef>
        </p:style>
        <p:txBody>
          <a:bodyPr rtlCol="0" anchor="ctr"/>
          <a:lstStyle/>
          <a:p>
            <a:pPr algn="ctr">
              <a:lnSpc>
                <a:spcPct val="100000"/>
              </a:lnSpc>
            </a:pPr>
            <a:endParaRPr lang="en-US" sz="1799"/>
          </a:p>
        </p:txBody>
      </p:sp>
      <p:sp>
        <p:nvSpPr>
          <p:cNvPr id="9" name="UST" descr="UST">
            <a:extLst>
              <a:ext uri="{FF2B5EF4-FFF2-40B4-BE49-F238E27FC236}">
                <a16:creationId xmlns:a16="http://schemas.microsoft.com/office/drawing/2014/main" id="{2D82142E-2BFE-4214-9282-12F54DFC4566}"/>
              </a:ext>
            </a:extLst>
          </p:cNvPr>
          <p:cNvSpPr>
            <a:spLocks noChangeAspect="1" noEditPoints="1"/>
          </p:cNvSpPr>
          <p:nvPr/>
        </p:nvSpPr>
        <p:spPr bwMode="black">
          <a:xfrm>
            <a:off x="365030" y="358775"/>
            <a:ext cx="731330" cy="809172"/>
          </a:xfrm>
          <a:custGeom>
            <a:avLst/>
            <a:gdLst>
              <a:gd name="T0" fmla="*/ 3605 w 3998"/>
              <a:gd name="T1" fmla="*/ 3263 h 4415"/>
              <a:gd name="T2" fmla="*/ 3605 w 3998"/>
              <a:gd name="T3" fmla="*/ 3263 h 4415"/>
              <a:gd name="T4" fmla="*/ 2969 w 3998"/>
              <a:gd name="T5" fmla="*/ 3263 h 4415"/>
              <a:gd name="T6" fmla="*/ 2969 w 3998"/>
              <a:gd name="T7" fmla="*/ 3899 h 4415"/>
              <a:gd name="T8" fmla="*/ 3605 w 3998"/>
              <a:gd name="T9" fmla="*/ 3899 h 4415"/>
              <a:gd name="T10" fmla="*/ 3605 w 3998"/>
              <a:gd name="T11" fmla="*/ 3263 h 4415"/>
              <a:gd name="T12" fmla="*/ 3450 w 3998"/>
              <a:gd name="T13" fmla="*/ 703 h 4415"/>
              <a:gd name="T14" fmla="*/ 3450 w 3998"/>
              <a:gd name="T15" fmla="*/ 703 h 4415"/>
              <a:gd name="T16" fmla="*/ 3308 w 3998"/>
              <a:gd name="T17" fmla="*/ 668 h 4415"/>
              <a:gd name="T18" fmla="*/ 3077 w 3998"/>
              <a:gd name="T19" fmla="*/ 505 h 4415"/>
              <a:gd name="T20" fmla="*/ 3308 w 3998"/>
              <a:gd name="T21" fmla="*/ 383 h 4415"/>
              <a:gd name="T22" fmla="*/ 3661 w 3998"/>
              <a:gd name="T23" fmla="*/ 530 h 4415"/>
              <a:gd name="T24" fmla="*/ 3940 w 3998"/>
              <a:gd name="T25" fmla="*/ 305 h 4415"/>
              <a:gd name="T26" fmla="*/ 3310 w 3998"/>
              <a:gd name="T27" fmla="*/ 0 h 4415"/>
              <a:gd name="T28" fmla="*/ 2629 w 3998"/>
              <a:gd name="T29" fmla="*/ 517 h 4415"/>
              <a:gd name="T30" fmla="*/ 3182 w 3998"/>
              <a:gd name="T31" fmla="*/ 1056 h 4415"/>
              <a:gd name="T32" fmla="*/ 3331 w 3998"/>
              <a:gd name="T33" fmla="*/ 1093 h 4415"/>
              <a:gd name="T34" fmla="*/ 3531 w 3998"/>
              <a:gd name="T35" fmla="*/ 1229 h 4415"/>
              <a:gd name="T36" fmla="*/ 3266 w 3998"/>
              <a:gd name="T37" fmla="*/ 1367 h 4415"/>
              <a:gd name="T38" fmla="*/ 2854 w 3998"/>
              <a:gd name="T39" fmla="*/ 1184 h 4415"/>
              <a:gd name="T40" fmla="*/ 2576 w 3998"/>
              <a:gd name="T41" fmla="*/ 1409 h 4415"/>
              <a:gd name="T42" fmla="*/ 3268 w 3998"/>
              <a:gd name="T43" fmla="*/ 1736 h 4415"/>
              <a:gd name="T44" fmla="*/ 3998 w 3998"/>
              <a:gd name="T45" fmla="*/ 1217 h 4415"/>
              <a:gd name="T46" fmla="*/ 3450 w 3998"/>
              <a:gd name="T47" fmla="*/ 703 h 4415"/>
              <a:gd name="T48" fmla="*/ 1451 w 3998"/>
              <a:gd name="T49" fmla="*/ 2778 h 4415"/>
              <a:gd name="T50" fmla="*/ 1451 w 3998"/>
              <a:gd name="T51" fmla="*/ 2778 h 4415"/>
              <a:gd name="T52" fmla="*/ 24 w 3998"/>
              <a:gd name="T53" fmla="*/ 2778 h 4415"/>
              <a:gd name="T54" fmla="*/ 24 w 3998"/>
              <a:gd name="T55" fmla="*/ 3168 h 4415"/>
              <a:gd name="T56" fmla="*/ 512 w 3998"/>
              <a:gd name="T57" fmla="*/ 3168 h 4415"/>
              <a:gd name="T58" fmla="*/ 512 w 3998"/>
              <a:gd name="T59" fmla="*/ 4415 h 4415"/>
              <a:gd name="T60" fmla="*/ 963 w 3998"/>
              <a:gd name="T61" fmla="*/ 4415 h 4415"/>
              <a:gd name="T62" fmla="*/ 963 w 3998"/>
              <a:gd name="T63" fmla="*/ 3168 h 4415"/>
              <a:gd name="T64" fmla="*/ 1451 w 3998"/>
              <a:gd name="T65" fmla="*/ 3168 h 4415"/>
              <a:gd name="T66" fmla="*/ 1451 w 3998"/>
              <a:gd name="T67" fmla="*/ 2778 h 4415"/>
              <a:gd name="T68" fmla="*/ 1026 w 3998"/>
              <a:gd name="T69" fmla="*/ 48 h 4415"/>
              <a:gd name="T70" fmla="*/ 1026 w 3998"/>
              <a:gd name="T71" fmla="*/ 48 h 4415"/>
              <a:gd name="T72" fmla="*/ 1475 w 3998"/>
              <a:gd name="T73" fmla="*/ 48 h 4415"/>
              <a:gd name="T74" fmla="*/ 1475 w 3998"/>
              <a:gd name="T75" fmla="*/ 1015 h 4415"/>
              <a:gd name="T76" fmla="*/ 741 w 3998"/>
              <a:gd name="T77" fmla="*/ 1736 h 4415"/>
              <a:gd name="T78" fmla="*/ 0 w 3998"/>
              <a:gd name="T79" fmla="*/ 1015 h 4415"/>
              <a:gd name="T80" fmla="*/ 0 w 3998"/>
              <a:gd name="T81" fmla="*/ 48 h 4415"/>
              <a:gd name="T82" fmla="*/ 449 w 3998"/>
              <a:gd name="T83" fmla="*/ 48 h 4415"/>
              <a:gd name="T84" fmla="*/ 449 w 3998"/>
              <a:gd name="T85" fmla="*/ 1018 h 4415"/>
              <a:gd name="T86" fmla="*/ 739 w 3998"/>
              <a:gd name="T87" fmla="*/ 1321 h 4415"/>
              <a:gd name="T88" fmla="*/ 1026 w 3998"/>
              <a:gd name="T89" fmla="*/ 1018 h 4415"/>
              <a:gd name="T90" fmla="*/ 1026 w 3998"/>
              <a:gd name="T91" fmla="*/ 48 h 4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998" h="4415">
                <a:moveTo>
                  <a:pt x="3605" y="3263"/>
                </a:moveTo>
                <a:lnTo>
                  <a:pt x="3605" y="3263"/>
                </a:lnTo>
                <a:lnTo>
                  <a:pt x="2969" y="3263"/>
                </a:lnTo>
                <a:lnTo>
                  <a:pt x="2969" y="3899"/>
                </a:lnTo>
                <a:lnTo>
                  <a:pt x="3605" y="3899"/>
                </a:lnTo>
                <a:lnTo>
                  <a:pt x="3605" y="3263"/>
                </a:lnTo>
                <a:close/>
                <a:moveTo>
                  <a:pt x="3450" y="703"/>
                </a:moveTo>
                <a:lnTo>
                  <a:pt x="3450" y="703"/>
                </a:lnTo>
                <a:lnTo>
                  <a:pt x="3308" y="668"/>
                </a:lnTo>
                <a:cubicBezTo>
                  <a:pt x="3149" y="629"/>
                  <a:pt x="3077" y="583"/>
                  <a:pt x="3077" y="505"/>
                </a:cubicBezTo>
                <a:cubicBezTo>
                  <a:pt x="3077" y="446"/>
                  <a:pt x="3153" y="383"/>
                  <a:pt x="3308" y="383"/>
                </a:cubicBezTo>
                <a:cubicBezTo>
                  <a:pt x="3451" y="383"/>
                  <a:pt x="3567" y="445"/>
                  <a:pt x="3661" y="530"/>
                </a:cubicBezTo>
                <a:lnTo>
                  <a:pt x="3940" y="305"/>
                </a:lnTo>
                <a:cubicBezTo>
                  <a:pt x="3822" y="109"/>
                  <a:pt x="3566" y="0"/>
                  <a:pt x="3310" y="0"/>
                </a:cubicBezTo>
                <a:cubicBezTo>
                  <a:pt x="2877" y="0"/>
                  <a:pt x="2629" y="237"/>
                  <a:pt x="2629" y="517"/>
                </a:cubicBezTo>
                <a:cubicBezTo>
                  <a:pt x="2629" y="733"/>
                  <a:pt x="2783" y="958"/>
                  <a:pt x="3182" y="1056"/>
                </a:cubicBezTo>
                <a:lnTo>
                  <a:pt x="3331" y="1093"/>
                </a:lnTo>
                <a:cubicBezTo>
                  <a:pt x="3478" y="1130"/>
                  <a:pt x="3531" y="1158"/>
                  <a:pt x="3531" y="1229"/>
                </a:cubicBezTo>
                <a:cubicBezTo>
                  <a:pt x="3531" y="1318"/>
                  <a:pt x="3414" y="1367"/>
                  <a:pt x="3266" y="1367"/>
                </a:cubicBezTo>
                <a:cubicBezTo>
                  <a:pt x="3095" y="1367"/>
                  <a:pt x="2967" y="1298"/>
                  <a:pt x="2854" y="1184"/>
                </a:cubicBezTo>
                <a:lnTo>
                  <a:pt x="2576" y="1409"/>
                </a:lnTo>
                <a:cubicBezTo>
                  <a:pt x="2697" y="1629"/>
                  <a:pt x="3012" y="1736"/>
                  <a:pt x="3268" y="1736"/>
                </a:cubicBezTo>
                <a:cubicBezTo>
                  <a:pt x="3725" y="1736"/>
                  <a:pt x="3998" y="1523"/>
                  <a:pt x="3998" y="1217"/>
                </a:cubicBezTo>
                <a:cubicBezTo>
                  <a:pt x="3998" y="985"/>
                  <a:pt x="3850" y="799"/>
                  <a:pt x="3450" y="703"/>
                </a:cubicBezTo>
                <a:close/>
                <a:moveTo>
                  <a:pt x="1451" y="2778"/>
                </a:moveTo>
                <a:lnTo>
                  <a:pt x="1451" y="2778"/>
                </a:lnTo>
                <a:lnTo>
                  <a:pt x="24" y="2778"/>
                </a:lnTo>
                <a:lnTo>
                  <a:pt x="24" y="3168"/>
                </a:lnTo>
                <a:lnTo>
                  <a:pt x="512" y="3168"/>
                </a:lnTo>
                <a:lnTo>
                  <a:pt x="512" y="4415"/>
                </a:lnTo>
                <a:lnTo>
                  <a:pt x="963" y="4415"/>
                </a:lnTo>
                <a:lnTo>
                  <a:pt x="963" y="3168"/>
                </a:lnTo>
                <a:lnTo>
                  <a:pt x="1451" y="3168"/>
                </a:lnTo>
                <a:lnTo>
                  <a:pt x="1451" y="2778"/>
                </a:lnTo>
                <a:close/>
                <a:moveTo>
                  <a:pt x="1026" y="48"/>
                </a:moveTo>
                <a:lnTo>
                  <a:pt x="1026" y="48"/>
                </a:lnTo>
                <a:lnTo>
                  <a:pt x="1475" y="48"/>
                </a:lnTo>
                <a:lnTo>
                  <a:pt x="1475" y="1015"/>
                </a:lnTo>
                <a:cubicBezTo>
                  <a:pt x="1475" y="1465"/>
                  <a:pt x="1206" y="1736"/>
                  <a:pt x="741" y="1736"/>
                </a:cubicBezTo>
                <a:cubicBezTo>
                  <a:pt x="258" y="1736"/>
                  <a:pt x="0" y="1454"/>
                  <a:pt x="0" y="1015"/>
                </a:cubicBezTo>
                <a:lnTo>
                  <a:pt x="0" y="48"/>
                </a:lnTo>
                <a:lnTo>
                  <a:pt x="449" y="48"/>
                </a:lnTo>
                <a:lnTo>
                  <a:pt x="449" y="1018"/>
                </a:lnTo>
                <a:cubicBezTo>
                  <a:pt x="449" y="1211"/>
                  <a:pt x="559" y="1321"/>
                  <a:pt x="739" y="1321"/>
                </a:cubicBezTo>
                <a:cubicBezTo>
                  <a:pt x="918" y="1321"/>
                  <a:pt x="1026" y="1211"/>
                  <a:pt x="1026" y="1018"/>
                </a:cubicBezTo>
                <a:lnTo>
                  <a:pt x="1026" y="48"/>
                </a:lnTo>
                <a:close/>
              </a:path>
            </a:pathLst>
          </a:custGeom>
          <a:solidFill>
            <a:srgbClr val="231F20"/>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2" name="Title 1">
            <a:extLst>
              <a:ext uri="{FF2B5EF4-FFF2-40B4-BE49-F238E27FC236}">
                <a16:creationId xmlns:a16="http://schemas.microsoft.com/office/drawing/2014/main" id="{DD93F370-0603-42F8-A7D8-E3390EE70687}"/>
              </a:ext>
            </a:extLst>
          </p:cNvPr>
          <p:cNvSpPr>
            <a:spLocks noGrp="1"/>
          </p:cNvSpPr>
          <p:nvPr>
            <p:ph type="ctrTitle" hasCustomPrompt="1"/>
          </p:nvPr>
        </p:nvSpPr>
        <p:spPr>
          <a:xfrm>
            <a:off x="1701610" y="1585468"/>
            <a:ext cx="8684538" cy="2105012"/>
          </a:xfrm>
        </p:spPr>
        <p:txBody>
          <a:bodyPr anchor="b" anchorCtr="0"/>
          <a:lstStyle>
            <a:lvl1pPr algn="l">
              <a:defRPr sz="4799" b="0" spc="0" baseline="0">
                <a:solidFill>
                  <a:schemeClr val="bg1"/>
                </a:solidFill>
              </a:defRPr>
            </a:lvl1pPr>
          </a:lstStyle>
          <a:p>
            <a:r>
              <a:rPr lang="en-US"/>
              <a:t>[Presentation title]</a:t>
            </a:r>
          </a:p>
        </p:txBody>
      </p:sp>
      <p:sp>
        <p:nvSpPr>
          <p:cNvPr id="3" name="Subtitle 2">
            <a:extLst>
              <a:ext uri="{FF2B5EF4-FFF2-40B4-BE49-F238E27FC236}">
                <a16:creationId xmlns:a16="http://schemas.microsoft.com/office/drawing/2014/main" id="{4077195B-8D8D-4BD5-8ADD-A390F24676CD}"/>
              </a:ext>
            </a:extLst>
          </p:cNvPr>
          <p:cNvSpPr>
            <a:spLocks noGrp="1"/>
          </p:cNvSpPr>
          <p:nvPr>
            <p:ph type="subTitle" idx="1" hasCustomPrompt="1"/>
          </p:nvPr>
        </p:nvSpPr>
        <p:spPr>
          <a:xfrm>
            <a:off x="1701610" y="3931920"/>
            <a:ext cx="8684538" cy="914400"/>
          </a:xfrm>
        </p:spPr>
        <p:txBody>
          <a:bodyPr>
            <a:noAutofit/>
          </a:bodyPr>
          <a:lstStyle>
            <a:lvl1pPr marL="0" indent="0" algn="l">
              <a:spcBef>
                <a:spcPts val="0"/>
              </a:spcBef>
              <a:buNone/>
              <a:defRPr sz="2399">
                <a:solidFill>
                  <a:schemeClr val="bg1"/>
                </a:solidFill>
              </a:defRPr>
            </a:lvl1pPr>
            <a:lvl2pPr marL="0" indent="0" algn="l">
              <a:spcBef>
                <a:spcPts val="0"/>
              </a:spcBef>
              <a:buNone/>
              <a:defRPr sz="2399">
                <a:solidFill>
                  <a:schemeClr val="bg1"/>
                </a:solidFill>
              </a:defRPr>
            </a:lvl2pPr>
            <a:lvl3pPr marL="0" indent="0" algn="l">
              <a:spcBef>
                <a:spcPts val="0"/>
              </a:spcBef>
              <a:buNone/>
              <a:defRPr sz="2399">
                <a:solidFill>
                  <a:schemeClr val="bg1"/>
                </a:solidFill>
              </a:defRPr>
            </a:lvl3pPr>
            <a:lvl4pPr marL="0" indent="0" algn="l">
              <a:spcBef>
                <a:spcPts val="0"/>
              </a:spcBef>
              <a:buNone/>
              <a:defRPr sz="2399">
                <a:solidFill>
                  <a:schemeClr val="bg1"/>
                </a:solidFill>
              </a:defRPr>
            </a:lvl4pPr>
            <a:lvl5pPr marL="0" indent="0" algn="l">
              <a:spcBef>
                <a:spcPts val="0"/>
              </a:spcBef>
              <a:buNone/>
              <a:defRPr sz="2399">
                <a:solidFill>
                  <a:schemeClr val="bg1"/>
                </a:solidFill>
              </a:defRPr>
            </a:lvl5pPr>
            <a:lvl6pPr marL="0" indent="0" algn="l">
              <a:spcBef>
                <a:spcPts val="0"/>
              </a:spcBef>
              <a:buNone/>
              <a:defRPr sz="2399">
                <a:solidFill>
                  <a:schemeClr val="bg1"/>
                </a:solidFill>
              </a:defRPr>
            </a:lvl6pPr>
            <a:lvl7pPr marL="0" indent="0" algn="l">
              <a:spcBef>
                <a:spcPts val="0"/>
              </a:spcBef>
              <a:buNone/>
              <a:defRPr sz="2399">
                <a:solidFill>
                  <a:schemeClr val="bg1"/>
                </a:solidFill>
              </a:defRPr>
            </a:lvl7pPr>
            <a:lvl8pPr marL="0" indent="0" algn="l">
              <a:spcBef>
                <a:spcPts val="0"/>
              </a:spcBef>
              <a:buNone/>
              <a:defRPr sz="2399">
                <a:solidFill>
                  <a:schemeClr val="bg1"/>
                </a:solidFill>
              </a:defRPr>
            </a:lvl8pPr>
            <a:lvl9pPr marL="0" indent="0" algn="l">
              <a:spcBef>
                <a:spcPts val="0"/>
              </a:spcBef>
              <a:buNone/>
              <a:defRPr sz="2399">
                <a:solidFill>
                  <a:schemeClr val="bg1"/>
                </a:solidFill>
              </a:defRPr>
            </a:lvl9pPr>
          </a:lstStyle>
          <a:p>
            <a:r>
              <a:rPr lang="en-US"/>
              <a:t>[Optional subtitle]</a:t>
            </a:r>
          </a:p>
        </p:txBody>
      </p:sp>
      <p:sp>
        <p:nvSpPr>
          <p:cNvPr id="7" name="Text Placeholder 3">
            <a:extLst>
              <a:ext uri="{FF2B5EF4-FFF2-40B4-BE49-F238E27FC236}">
                <a16:creationId xmlns:a16="http://schemas.microsoft.com/office/drawing/2014/main" id="{E404E13A-A174-144E-87D8-E5915BFAC31A}"/>
              </a:ext>
            </a:extLst>
          </p:cNvPr>
          <p:cNvSpPr>
            <a:spLocks noGrp="1"/>
          </p:cNvSpPr>
          <p:nvPr>
            <p:ph type="body" sz="quarter" idx="10" hasCustomPrompt="1"/>
          </p:nvPr>
        </p:nvSpPr>
        <p:spPr>
          <a:xfrm>
            <a:off x="1701609" y="5577840"/>
            <a:ext cx="8684538" cy="914400"/>
          </a:xfrm>
        </p:spPr>
        <p:txBody>
          <a:bodyPr anchor="b" anchorCtr="0">
            <a:noAutofit/>
          </a:bodyPr>
          <a:lstStyle>
            <a:lvl1pPr marL="0" indent="0">
              <a:spcBef>
                <a:spcPts val="0"/>
              </a:spcBef>
              <a:buFontTx/>
              <a:buNone/>
              <a:defRPr sz="1600" b="1">
                <a:solidFill>
                  <a:schemeClr val="bg1"/>
                </a:solidFill>
              </a:defRPr>
            </a:lvl1pPr>
            <a:lvl2pPr marL="0" indent="0">
              <a:spcBef>
                <a:spcPts val="0"/>
              </a:spcBef>
              <a:buFontTx/>
              <a:buNone/>
              <a:defRPr sz="1600">
                <a:solidFill>
                  <a:schemeClr val="bg1"/>
                </a:solidFill>
              </a:defRPr>
            </a:lvl2pPr>
            <a:lvl3pPr marL="0" indent="0">
              <a:spcBef>
                <a:spcPts val="0"/>
              </a:spcBef>
              <a:buFontTx/>
              <a:buNone/>
              <a:defRPr sz="1600">
                <a:solidFill>
                  <a:schemeClr val="bg1"/>
                </a:solidFill>
              </a:defRPr>
            </a:lvl3pPr>
            <a:lvl4pPr marL="0" indent="0">
              <a:spcBef>
                <a:spcPts val="0"/>
              </a:spcBef>
              <a:buFontTx/>
              <a:buNone/>
              <a:defRPr sz="1600">
                <a:solidFill>
                  <a:schemeClr val="bg1"/>
                </a:solidFill>
              </a:defRPr>
            </a:lvl4pPr>
            <a:lvl5pPr marL="0" indent="0">
              <a:spcBef>
                <a:spcPts val="0"/>
              </a:spcBef>
              <a:buFontTx/>
              <a:buNone/>
              <a:defRPr sz="1600">
                <a:solidFill>
                  <a:schemeClr val="bg1"/>
                </a:solidFill>
              </a:defRPr>
            </a:lvl5pPr>
            <a:lvl6pPr marL="0" indent="0">
              <a:spcBef>
                <a:spcPts val="0"/>
              </a:spcBef>
              <a:buFontTx/>
              <a:buNone/>
              <a:defRPr sz="1600">
                <a:solidFill>
                  <a:schemeClr val="bg1"/>
                </a:solidFill>
              </a:defRPr>
            </a:lvl6pPr>
            <a:lvl7pPr marL="0" indent="0">
              <a:spcBef>
                <a:spcPts val="0"/>
              </a:spcBef>
              <a:buFontTx/>
              <a:buNone/>
              <a:defRPr sz="1600">
                <a:solidFill>
                  <a:schemeClr val="bg1"/>
                </a:solidFill>
              </a:defRPr>
            </a:lvl7pPr>
            <a:lvl8pPr marL="0" indent="0">
              <a:spcBef>
                <a:spcPts val="0"/>
              </a:spcBef>
              <a:buFontTx/>
              <a:buNone/>
              <a:defRPr sz="1600">
                <a:solidFill>
                  <a:schemeClr val="bg1"/>
                </a:solidFill>
              </a:defRPr>
            </a:lvl8pPr>
            <a:lvl9pPr marL="0" indent="0">
              <a:spcBef>
                <a:spcPts val="0"/>
              </a:spcBef>
              <a:buFontTx/>
              <a:buNone/>
              <a:defRPr sz="1600">
                <a:solidFill>
                  <a:schemeClr val="bg1"/>
                </a:solidFill>
              </a:defRPr>
            </a:lvl9pPr>
          </a:lstStyle>
          <a:p>
            <a:pPr lvl="0"/>
            <a:r>
              <a:rPr lang="en-US"/>
              <a:t>[Month 00, 0000]</a:t>
            </a:r>
            <a:br>
              <a:rPr lang="en-US"/>
            </a:br>
            <a:r>
              <a:rPr lang="en-US"/>
              <a:t>[Presenter Name]</a:t>
            </a:r>
            <a:br>
              <a:rPr lang="en-US"/>
            </a:br>
            <a:r>
              <a:rPr lang="en-US"/>
              <a:t>[Title]</a:t>
            </a:r>
          </a:p>
        </p:txBody>
      </p:sp>
    </p:spTree>
    <p:extLst>
      <p:ext uri="{BB962C8B-B14F-4D97-AF65-F5344CB8AC3E}">
        <p14:creationId xmlns:p14="http://schemas.microsoft.com/office/powerpoint/2010/main" val="581581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4090">
          <p15:clr>
            <a:srgbClr val="FBAE40"/>
          </p15:clr>
        </p15:guide>
        <p15:guide id="2" pos="6546">
          <p15:clr>
            <a:srgbClr val="FBAE40"/>
          </p15:clr>
        </p15:guide>
        <p15:guide id="3" orient="horz" pos="776">
          <p15:clr>
            <a:srgbClr val="FBAE40"/>
          </p15:clr>
        </p15:guide>
        <p15:guide id="4" pos="74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6F4C8E8-7E9A-224F-8714-AB4216A9C1A5}"/>
              </a:ext>
            </a:extLst>
          </p:cNvPr>
          <p:cNvSpPr>
            <a:spLocks noGrp="1"/>
          </p:cNvSpPr>
          <p:nvPr>
            <p:ph type="title" hasCustomPrompt="1"/>
          </p:nvPr>
        </p:nvSpPr>
        <p:spPr>
          <a:xfrm>
            <a:off x="365665" y="365760"/>
            <a:ext cx="11454448"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665" y="1828800"/>
            <a:ext cx="5576387" cy="42519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6243726" y="1828800"/>
            <a:ext cx="5576387" cy="42519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1941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3744">
          <p15:clr>
            <a:srgbClr val="FBAE40"/>
          </p15:clr>
        </p15:guide>
        <p15:guide id="2" pos="3934">
          <p15:clr>
            <a:srgbClr val="FBAE40"/>
          </p15:clr>
        </p15:guide>
        <p15:guide id="3" orient="horz" pos="3832">
          <p15:clr>
            <a:srgbClr val="FBAE40"/>
          </p15:clr>
        </p15:guide>
        <p15:guide id="4" orient="horz" pos="1152">
          <p15:clr>
            <a:srgbClr val="FBAE40"/>
          </p15:clr>
        </p15:guide>
        <p15:guide id="5" orient="horz" pos="41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0A65C3A-C556-7B4E-9098-E1FD19D432C7}"/>
              </a:ext>
            </a:extLst>
          </p:cNvPr>
          <p:cNvSpPr>
            <a:spLocks noGrp="1"/>
          </p:cNvSpPr>
          <p:nvPr>
            <p:ph type="title" hasCustomPrompt="1"/>
          </p:nvPr>
        </p:nvSpPr>
        <p:spPr>
          <a:xfrm>
            <a:off x="365665" y="365760"/>
            <a:ext cx="11454448"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665" y="1828800"/>
            <a:ext cx="3610939" cy="42519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4287419" y="1828800"/>
            <a:ext cx="3610939" cy="42519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4">
            <a:extLst>
              <a:ext uri="{FF2B5EF4-FFF2-40B4-BE49-F238E27FC236}">
                <a16:creationId xmlns:a16="http://schemas.microsoft.com/office/drawing/2014/main" id="{48592F68-1A92-1442-9565-3EF907A57B35}"/>
              </a:ext>
            </a:extLst>
          </p:cNvPr>
          <p:cNvSpPr>
            <a:spLocks noGrp="1"/>
          </p:cNvSpPr>
          <p:nvPr>
            <p:ph sz="quarter" idx="13"/>
          </p:nvPr>
        </p:nvSpPr>
        <p:spPr>
          <a:xfrm>
            <a:off x="8209174" y="1828800"/>
            <a:ext cx="3610939" cy="42519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93754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2700">
          <p15:clr>
            <a:srgbClr val="FBAE40"/>
          </p15:clr>
        </p15:guide>
        <p15:guide id="2" pos="2506">
          <p15:clr>
            <a:srgbClr val="FBAE40"/>
          </p15:clr>
        </p15:guide>
        <p15:guide id="3" pos="4978">
          <p15:clr>
            <a:srgbClr val="FBAE40"/>
          </p15:clr>
        </p15:guide>
        <p15:guide id="4" pos="5172">
          <p15:clr>
            <a:srgbClr val="FBAE40"/>
          </p15:clr>
        </p15:guide>
        <p15:guide id="5" orient="horz" pos="1152">
          <p15:clr>
            <a:srgbClr val="FBAE40"/>
          </p15:clr>
        </p15:guide>
        <p15:guide id="6" orient="horz" pos="3832">
          <p15:clr>
            <a:srgbClr val="FBAE40"/>
          </p15:clr>
        </p15:guide>
        <p15:guide id="7" orient="horz" pos="414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665" y="365760"/>
            <a:ext cx="11454448"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665" y="1828800"/>
            <a:ext cx="2632786" cy="425196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3309266" y="1828800"/>
            <a:ext cx="2632786" cy="425196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4">
            <a:extLst>
              <a:ext uri="{FF2B5EF4-FFF2-40B4-BE49-F238E27FC236}">
                <a16:creationId xmlns:a16="http://schemas.microsoft.com/office/drawing/2014/main" id="{48592F68-1A92-1442-9565-3EF907A57B35}"/>
              </a:ext>
            </a:extLst>
          </p:cNvPr>
          <p:cNvSpPr>
            <a:spLocks noGrp="1"/>
          </p:cNvSpPr>
          <p:nvPr>
            <p:ph sz="quarter" idx="13"/>
          </p:nvPr>
        </p:nvSpPr>
        <p:spPr>
          <a:xfrm>
            <a:off x="6243726" y="1828800"/>
            <a:ext cx="2632786" cy="425196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5">
            <a:extLst>
              <a:ext uri="{FF2B5EF4-FFF2-40B4-BE49-F238E27FC236}">
                <a16:creationId xmlns:a16="http://schemas.microsoft.com/office/drawing/2014/main" id="{04198CF4-E51B-2147-88D7-1228A1479BFA}"/>
              </a:ext>
            </a:extLst>
          </p:cNvPr>
          <p:cNvSpPr>
            <a:spLocks noGrp="1"/>
          </p:cNvSpPr>
          <p:nvPr>
            <p:ph sz="quarter" idx="14"/>
          </p:nvPr>
        </p:nvSpPr>
        <p:spPr>
          <a:xfrm>
            <a:off x="9187327" y="1828800"/>
            <a:ext cx="2632786" cy="425196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45799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2084">
          <p15:clr>
            <a:srgbClr val="FBAE40"/>
          </p15:clr>
        </p15:guide>
        <p15:guide id="2" pos="1890">
          <p15:clr>
            <a:srgbClr val="FBAE40"/>
          </p15:clr>
        </p15:guide>
        <p15:guide id="3" pos="5594">
          <p15:clr>
            <a:srgbClr val="FBAE40"/>
          </p15:clr>
        </p15:guide>
        <p15:guide id="4" pos="5788">
          <p15:clr>
            <a:srgbClr val="FBAE40"/>
          </p15:clr>
        </p15:guide>
        <p15:guide id="5" pos="3744">
          <p15:clr>
            <a:srgbClr val="FBAE40"/>
          </p15:clr>
        </p15:guide>
        <p15:guide id="6" pos="3934">
          <p15:clr>
            <a:srgbClr val="FBAE40"/>
          </p15:clr>
        </p15:guide>
        <p15:guide id="7" orient="horz" pos="1152">
          <p15:clr>
            <a:srgbClr val="FBAE40"/>
          </p15:clr>
        </p15:guide>
        <p15:guide id="8" orient="horz" pos="3832">
          <p15:clr>
            <a:srgbClr val="FBAE40"/>
          </p15:clr>
        </p15:guide>
        <p15:guide id="9" orient="horz" pos="41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idebar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EF123-E2C1-8448-BA4B-9ECBEA28E81D}"/>
              </a:ext>
            </a:extLst>
          </p:cNvPr>
          <p:cNvSpPr>
            <a:spLocks noGrp="1"/>
          </p:cNvSpPr>
          <p:nvPr>
            <p:ph type="title" hasCustomPrompt="1"/>
          </p:nvPr>
        </p:nvSpPr>
        <p:spPr>
          <a:xfrm>
            <a:off x="365665" y="365760"/>
            <a:ext cx="11454448"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665" y="1828800"/>
            <a:ext cx="7532694" cy="42519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8209174" y="1828800"/>
            <a:ext cx="3610939" cy="42519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38216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3" pos="4978">
          <p15:clr>
            <a:srgbClr val="FBAE40"/>
          </p15:clr>
        </p15:guide>
        <p15:guide id="4" pos="5172">
          <p15:clr>
            <a:srgbClr val="FBAE40"/>
          </p15:clr>
        </p15:guide>
        <p15:guide id="5" orient="horz" pos="3832">
          <p15:clr>
            <a:srgbClr val="FBAE40"/>
          </p15:clr>
        </p15:guide>
        <p15:guide id="6" orient="horz" pos="1152">
          <p15:clr>
            <a:srgbClr val="FBAE40"/>
          </p15:clr>
        </p15:guide>
        <p15:guide id="7" orient="horz" pos="414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idebar Lef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D903699-153C-AD47-95F6-16E2B30162AA}"/>
              </a:ext>
            </a:extLst>
          </p:cNvPr>
          <p:cNvSpPr>
            <a:spLocks noGrp="1"/>
          </p:cNvSpPr>
          <p:nvPr>
            <p:ph type="title" hasCustomPrompt="1"/>
          </p:nvPr>
        </p:nvSpPr>
        <p:spPr>
          <a:xfrm>
            <a:off x="365665" y="365760"/>
            <a:ext cx="11454448"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665" y="1828800"/>
            <a:ext cx="3610939" cy="42519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4287419" y="1828800"/>
            <a:ext cx="7532694" cy="42519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54526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2700">
          <p15:clr>
            <a:srgbClr val="FBAE40"/>
          </p15:clr>
        </p15:guide>
        <p15:guide id="2" pos="2506">
          <p15:clr>
            <a:srgbClr val="FBAE40"/>
          </p15:clr>
        </p15:guide>
        <p15:guide id="3" orient="horz" pos="1152">
          <p15:clr>
            <a:srgbClr val="FBAE40"/>
          </p15:clr>
        </p15:guide>
        <p15:guide id="4" orient="horz" pos="3832">
          <p15:clr>
            <a:srgbClr val="FBAE40"/>
          </p15:clr>
        </p15:guide>
        <p15:guide id="5" orient="horz" pos="414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and Big Statement">
    <p:spTree>
      <p:nvGrpSpPr>
        <p:cNvPr id="1" name=""/>
        <p:cNvGrpSpPr/>
        <p:nvPr/>
      </p:nvGrpSpPr>
      <p:grpSpPr>
        <a:xfrm>
          <a:off x="0" y="0"/>
          <a:ext cx="0" cy="0"/>
          <a:chOff x="0" y="0"/>
          <a:chExt cx="0" cy="0"/>
        </a:xfrm>
      </p:grpSpPr>
      <p:sp>
        <p:nvSpPr>
          <p:cNvPr id="6" name="Shape">
            <a:extLst>
              <a:ext uri="{FF2B5EF4-FFF2-40B4-BE49-F238E27FC236}">
                <a16:creationId xmlns:a16="http://schemas.microsoft.com/office/drawing/2014/main" id="{89B539CA-0534-5E4A-B663-3F3275090CF1}"/>
              </a:ext>
              <a:ext uri="{C183D7F6-B498-43B3-948B-1728B52AA6E4}">
                <adec:decorative xmlns:adec="http://schemas.microsoft.com/office/drawing/2017/decorative" val="1"/>
              </a:ext>
            </a:extLst>
          </p:cNvPr>
          <p:cNvSpPr/>
          <p:nvPr/>
        </p:nvSpPr>
        <p:spPr bwMode="hidden">
          <a:xfrm>
            <a:off x="6094413" y="1"/>
            <a:ext cx="6094412" cy="6857999"/>
          </a:xfrm>
          <a:prstGeom prst="rect">
            <a:avLst/>
          </a:prstGeom>
          <a:solidFill>
            <a:srgbClr val="006E74"/>
          </a:solidFill>
          <a:ln>
            <a:noFill/>
          </a:ln>
        </p:spPr>
        <p:style>
          <a:lnRef idx="0">
            <a:schemeClr val="accent1"/>
          </a:lnRef>
          <a:fillRef idx="1">
            <a:schemeClr val="accent1"/>
          </a:fillRef>
          <a:effectRef idx="0">
            <a:srgbClr val="000000"/>
          </a:effectRef>
          <a:fontRef idx="minor">
            <a:schemeClr val="dk1"/>
          </a:fontRef>
        </p:style>
        <p:txBody>
          <a:bodyPr rtlCol="0" anchor="ctr"/>
          <a:lstStyle/>
          <a:p>
            <a:pPr algn="ctr">
              <a:lnSpc>
                <a:spcPct val="100000"/>
              </a:lnSpc>
            </a:pPr>
            <a:endParaRPr lang="en-US" sz="1799"/>
          </a:p>
        </p:txBody>
      </p:sp>
      <p:sp>
        <p:nvSpPr>
          <p:cNvPr id="8" name="Title 1">
            <a:extLst>
              <a:ext uri="{FF2B5EF4-FFF2-40B4-BE49-F238E27FC236}">
                <a16:creationId xmlns:a16="http://schemas.microsoft.com/office/drawing/2014/main" id="{B6F4C8E8-7E9A-224F-8714-AB4216A9C1A5}"/>
              </a:ext>
            </a:extLst>
          </p:cNvPr>
          <p:cNvSpPr>
            <a:spLocks noGrp="1"/>
          </p:cNvSpPr>
          <p:nvPr>
            <p:ph type="title" hasCustomPrompt="1"/>
          </p:nvPr>
        </p:nvSpPr>
        <p:spPr>
          <a:xfrm>
            <a:off x="365665" y="365760"/>
            <a:ext cx="5424027" cy="13716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665" y="2286000"/>
            <a:ext cx="5424027" cy="37947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hasCustomPrompt="1"/>
          </p:nvPr>
        </p:nvSpPr>
        <p:spPr>
          <a:xfrm>
            <a:off x="6399133" y="365126"/>
            <a:ext cx="5420980" cy="5715635"/>
          </a:xfrm>
        </p:spPr>
        <p:txBody>
          <a:bodyPr/>
          <a:lstStyle>
            <a:lvl1pPr marL="0" indent="0">
              <a:lnSpc>
                <a:spcPct val="90000"/>
              </a:lnSpc>
              <a:spcBef>
                <a:spcPts val="0"/>
              </a:spcBef>
              <a:buNone/>
              <a:defRPr sz="5398">
                <a:solidFill>
                  <a:schemeClr val="bg1"/>
                </a:solidFill>
              </a:defRPr>
            </a:lvl1pPr>
            <a:lvl2pPr marL="182825">
              <a:spcBef>
                <a:spcPts val="1200"/>
              </a:spcBef>
              <a:defRPr>
                <a:solidFill>
                  <a:schemeClr val="bg1"/>
                </a:solidFill>
              </a:defRPr>
            </a:lvl2pPr>
            <a:lvl3pPr marL="365650">
              <a:defRPr>
                <a:solidFill>
                  <a:schemeClr val="bg1"/>
                </a:solidFill>
              </a:defRPr>
            </a:lvl3pPr>
            <a:lvl4pPr marL="548475">
              <a:defRPr>
                <a:solidFill>
                  <a:schemeClr val="bg1"/>
                </a:solidFill>
              </a:defRPr>
            </a:lvl4pPr>
            <a:lvl5pPr marL="731301">
              <a:defRPr>
                <a:solidFill>
                  <a:schemeClr val="bg1"/>
                </a:solidFill>
              </a:defRPr>
            </a:lvl5pPr>
            <a:lvl6pPr marL="914126">
              <a:defRPr>
                <a:solidFill>
                  <a:schemeClr val="bg1"/>
                </a:solidFill>
              </a:defRPr>
            </a:lvl6pPr>
            <a:lvl7pPr marL="1096951">
              <a:defRPr>
                <a:solidFill>
                  <a:schemeClr val="bg1"/>
                </a:solidFill>
              </a:defRPr>
            </a:lvl7pPr>
            <a:lvl8pPr marL="1279776">
              <a:defRPr>
                <a:solidFill>
                  <a:schemeClr val="bg1"/>
                </a:solidFill>
              </a:defRPr>
            </a:lvl8pPr>
            <a:lvl9pPr marL="1462601">
              <a:defRPr>
                <a:solidFill>
                  <a:schemeClr val="bg1"/>
                </a:solidFill>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10" name="Slide Number Placeholder 10">
            <a:extLst>
              <a:ext uri="{FF2B5EF4-FFF2-40B4-BE49-F238E27FC236}">
                <a16:creationId xmlns:a16="http://schemas.microsoft.com/office/drawing/2014/main" id="{95469DE3-42AA-6A44-9155-4EF809893A46}"/>
              </a:ext>
            </a:extLst>
          </p:cNvPr>
          <p:cNvSpPr txBox="1">
            <a:spLocks/>
          </p:cNvSpPr>
          <p:nvPr/>
        </p:nvSpPr>
        <p:spPr>
          <a:xfrm>
            <a:off x="11363032" y="6317731"/>
            <a:ext cx="457081" cy="274637"/>
          </a:xfrm>
          <a:prstGeom prst="rect">
            <a:avLst/>
          </a:prstGeom>
        </p:spPr>
        <p:txBody>
          <a:bodyPr vert="horz" lIns="0" tIns="0" rIns="0" bIns="0" rtlCol="0" anchor="b" anchorCtr="0"/>
          <a:lstStyle>
            <a:defPPr>
              <a:defRPr lang="en-US"/>
            </a:defPPr>
            <a:lvl1pPr marL="0" algn="r" defTabSz="892894" rtl="0" eaLnBrk="1" latinLnBrk="0" hangingPunct="1">
              <a:defRPr sz="1000" kern="1200">
                <a:solidFill>
                  <a:schemeClr val="accent3"/>
                </a:solidFill>
                <a:latin typeface="Helvetica"/>
                <a:ea typeface="+mn-ea"/>
                <a:cs typeface="Helvetica"/>
              </a:defRPr>
            </a:lvl1pPr>
            <a:lvl2pPr marL="446447" algn="l" defTabSz="892894" rtl="0" eaLnBrk="1" latinLnBrk="0" hangingPunct="1">
              <a:defRPr sz="1700" kern="1200">
                <a:solidFill>
                  <a:schemeClr val="tx1"/>
                </a:solidFill>
                <a:latin typeface="+mn-lt"/>
                <a:ea typeface="+mn-ea"/>
                <a:cs typeface="+mn-cs"/>
              </a:defRPr>
            </a:lvl2pPr>
            <a:lvl3pPr marL="892894" algn="l" defTabSz="892894" rtl="0" eaLnBrk="1" latinLnBrk="0" hangingPunct="1">
              <a:defRPr sz="1700" kern="1200">
                <a:solidFill>
                  <a:schemeClr val="tx1"/>
                </a:solidFill>
                <a:latin typeface="+mn-lt"/>
                <a:ea typeface="+mn-ea"/>
                <a:cs typeface="+mn-cs"/>
              </a:defRPr>
            </a:lvl3pPr>
            <a:lvl4pPr marL="1339340" algn="l" defTabSz="892894" rtl="0" eaLnBrk="1" latinLnBrk="0" hangingPunct="1">
              <a:defRPr sz="1700" kern="1200">
                <a:solidFill>
                  <a:schemeClr val="tx1"/>
                </a:solidFill>
                <a:latin typeface="+mn-lt"/>
                <a:ea typeface="+mn-ea"/>
                <a:cs typeface="+mn-cs"/>
              </a:defRPr>
            </a:lvl4pPr>
            <a:lvl5pPr marL="1785787" algn="l" defTabSz="892894" rtl="0" eaLnBrk="1" latinLnBrk="0" hangingPunct="1">
              <a:defRPr sz="1700" kern="1200">
                <a:solidFill>
                  <a:schemeClr val="tx1"/>
                </a:solidFill>
                <a:latin typeface="+mn-lt"/>
                <a:ea typeface="+mn-ea"/>
                <a:cs typeface="+mn-cs"/>
              </a:defRPr>
            </a:lvl5pPr>
            <a:lvl6pPr marL="2232234" algn="l" defTabSz="892894" rtl="0" eaLnBrk="1" latinLnBrk="0" hangingPunct="1">
              <a:defRPr sz="1700" kern="1200">
                <a:solidFill>
                  <a:schemeClr val="tx1"/>
                </a:solidFill>
                <a:latin typeface="+mn-lt"/>
                <a:ea typeface="+mn-ea"/>
                <a:cs typeface="+mn-cs"/>
              </a:defRPr>
            </a:lvl6pPr>
            <a:lvl7pPr marL="2678681" algn="l" defTabSz="892894" rtl="0" eaLnBrk="1" latinLnBrk="0" hangingPunct="1">
              <a:defRPr sz="1700" kern="1200">
                <a:solidFill>
                  <a:schemeClr val="tx1"/>
                </a:solidFill>
                <a:latin typeface="+mn-lt"/>
                <a:ea typeface="+mn-ea"/>
                <a:cs typeface="+mn-cs"/>
              </a:defRPr>
            </a:lvl7pPr>
            <a:lvl8pPr marL="3125127" algn="l" defTabSz="892894" rtl="0" eaLnBrk="1" latinLnBrk="0" hangingPunct="1">
              <a:defRPr sz="1700" kern="1200">
                <a:solidFill>
                  <a:schemeClr val="tx1"/>
                </a:solidFill>
                <a:latin typeface="+mn-lt"/>
                <a:ea typeface="+mn-ea"/>
                <a:cs typeface="+mn-cs"/>
              </a:defRPr>
            </a:lvl8pPr>
            <a:lvl9pPr marL="3571574" algn="l" defTabSz="892894" rtl="0" eaLnBrk="1" latinLnBrk="0" hangingPunct="1">
              <a:defRPr sz="1700" kern="1200">
                <a:solidFill>
                  <a:schemeClr val="tx1"/>
                </a:solidFill>
                <a:latin typeface="+mn-lt"/>
                <a:ea typeface="+mn-ea"/>
                <a:cs typeface="+mn-cs"/>
              </a:defRPr>
            </a:lvl9pPr>
          </a:lstStyle>
          <a:p>
            <a:pPr algn="r"/>
            <a:r>
              <a:rPr lang="en-US" sz="800">
                <a:solidFill>
                  <a:schemeClr val="bg1"/>
                </a:solidFill>
                <a:latin typeface="+mn-lt"/>
                <a:cs typeface="Trebuchet MS"/>
              </a:rPr>
              <a:t> </a:t>
            </a:r>
            <a:fld id="{110FD68B-4EE4-9D43-89F2-B87D6C9CEE3A}" type="slidenum">
              <a:rPr lang="en-US" sz="800" smtClean="0">
                <a:solidFill>
                  <a:schemeClr val="bg1"/>
                </a:solidFill>
                <a:latin typeface="+mn-lt"/>
                <a:cs typeface="Trebuchet MS"/>
              </a:rPr>
              <a:pPr algn="r"/>
              <a:t>‹#›</a:t>
            </a:fld>
            <a:endParaRPr lang="en-US" sz="800">
              <a:solidFill>
                <a:schemeClr val="bg1"/>
              </a:solidFill>
              <a:latin typeface="+mn-lt"/>
              <a:cs typeface="Trebuchet MS"/>
            </a:endParaRPr>
          </a:p>
        </p:txBody>
      </p:sp>
    </p:spTree>
    <p:extLst>
      <p:ext uri="{BB962C8B-B14F-4D97-AF65-F5344CB8AC3E}">
        <p14:creationId xmlns:p14="http://schemas.microsoft.com/office/powerpoint/2010/main" val="1280097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3648">
          <p15:clr>
            <a:srgbClr val="FBAE40"/>
          </p15:clr>
        </p15:guide>
        <p15:guide id="2" pos="4032">
          <p15:clr>
            <a:srgbClr val="FBAE40"/>
          </p15:clr>
        </p15:guide>
        <p15:guide id="3" orient="horz" pos="3832">
          <p15:clr>
            <a:srgbClr val="FBAE40"/>
          </p15:clr>
        </p15:guide>
        <p15:guide id="4" orient="horz" pos="1440">
          <p15:clr>
            <a:srgbClr val="FBAE40"/>
          </p15:clr>
        </p15:guide>
        <p15:guide id="5" orient="horz" pos="4148">
          <p15:clr>
            <a:srgbClr val="FBAE40"/>
          </p15:clr>
        </p15:guide>
        <p15:guide id="6"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ig Statement">
    <p:bg>
      <p:bgPr>
        <a:solidFill>
          <a:srgbClr val="231F20"/>
        </a:solidFill>
        <a:effectLst/>
      </p:bgPr>
    </p:bg>
    <p:spTree>
      <p:nvGrpSpPr>
        <p:cNvPr id="1" name=""/>
        <p:cNvGrpSpPr/>
        <p:nvPr/>
      </p:nvGrpSpPr>
      <p:grpSpPr>
        <a:xfrm>
          <a:off x="0" y="0"/>
          <a:ext cx="0" cy="0"/>
          <a:chOff x="0" y="0"/>
          <a:chExt cx="0" cy="0"/>
        </a:xfrm>
      </p:grpSpPr>
      <p:sp>
        <p:nvSpPr>
          <p:cNvPr id="3" name="Content Placeholder 1">
            <a:extLst>
              <a:ext uri="{FF2B5EF4-FFF2-40B4-BE49-F238E27FC236}">
                <a16:creationId xmlns:a16="http://schemas.microsoft.com/office/drawing/2014/main" id="{58BCB52D-820B-4886-993D-F1BD3CE0A1BF}"/>
              </a:ext>
            </a:extLst>
          </p:cNvPr>
          <p:cNvSpPr>
            <a:spLocks noGrp="1"/>
          </p:cNvSpPr>
          <p:nvPr>
            <p:ph idx="1" hasCustomPrompt="1"/>
          </p:nvPr>
        </p:nvSpPr>
        <p:spPr>
          <a:xfrm>
            <a:off x="365029" y="365126"/>
            <a:ext cx="8501705" cy="5715635"/>
          </a:xfrm>
        </p:spPr>
        <p:txBody>
          <a:bodyPr/>
          <a:lstStyle>
            <a:lvl1pPr marL="0" indent="0">
              <a:lnSpc>
                <a:spcPct val="90000"/>
              </a:lnSpc>
              <a:spcBef>
                <a:spcPts val="0"/>
              </a:spcBef>
              <a:buFontTx/>
              <a:buNone/>
              <a:defRPr sz="5398" b="0" spc="0" baseline="0">
                <a:solidFill>
                  <a:schemeClr val="tx1"/>
                </a:solidFill>
                <a:latin typeface="+mn-lt"/>
              </a:defRPr>
            </a:lvl1pPr>
            <a:lvl2pPr marL="182825">
              <a:spcBef>
                <a:spcPts val="1200"/>
              </a:spcBef>
              <a:defRPr/>
            </a:lvl2pPr>
            <a:lvl3pPr marL="365650">
              <a:defRPr/>
            </a:lvl3pPr>
            <a:lvl4pPr marL="548475">
              <a:defRPr/>
            </a:lvl4pPr>
            <a:lvl5pPr marL="731301">
              <a:defRPr/>
            </a:lvl5pPr>
            <a:lvl6pPr marL="914126">
              <a:defRPr/>
            </a:lvl6pPr>
            <a:lvl7pPr marL="1096951">
              <a:defRPr/>
            </a:lvl7pPr>
            <a:lvl8pPr marL="1279776">
              <a:defRPr/>
            </a:lvl8pPr>
            <a:lvl9pPr marL="1462601">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Tree>
    <p:extLst>
      <p:ext uri="{BB962C8B-B14F-4D97-AF65-F5344CB8AC3E}">
        <p14:creationId xmlns:p14="http://schemas.microsoft.com/office/powerpoint/2010/main" val="399489319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3" orient="horz" pos="3832">
          <p15:clr>
            <a:srgbClr val="FBAE40"/>
          </p15:clr>
        </p15:guide>
        <p15:guide id="4" orient="horz" pos="4148">
          <p15:clr>
            <a:srgbClr val="FBAE40"/>
          </p15:clr>
        </p15:guide>
        <p15:guide id="5" pos="558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Big Statement and Photo">
    <p:bg>
      <p:bgPr>
        <a:solidFill>
          <a:srgbClr val="231F20"/>
        </a:solidFill>
        <a:effectLst/>
      </p:bgPr>
    </p:bg>
    <p:spTree>
      <p:nvGrpSpPr>
        <p:cNvPr id="1" name=""/>
        <p:cNvGrpSpPr/>
        <p:nvPr/>
      </p:nvGrpSpPr>
      <p:grpSpPr>
        <a:xfrm>
          <a:off x="0" y="0"/>
          <a:ext cx="0" cy="0"/>
          <a:chOff x="0" y="0"/>
          <a:chExt cx="0" cy="0"/>
        </a:xfrm>
      </p:grpSpPr>
      <p:sp>
        <p:nvSpPr>
          <p:cNvPr id="3" name="Content Placeholder 1">
            <a:extLst>
              <a:ext uri="{FF2B5EF4-FFF2-40B4-BE49-F238E27FC236}">
                <a16:creationId xmlns:a16="http://schemas.microsoft.com/office/drawing/2014/main" id="{58BCB52D-820B-4886-993D-F1BD3CE0A1BF}"/>
              </a:ext>
            </a:extLst>
          </p:cNvPr>
          <p:cNvSpPr>
            <a:spLocks noGrp="1"/>
          </p:cNvSpPr>
          <p:nvPr>
            <p:ph idx="1" hasCustomPrompt="1"/>
          </p:nvPr>
        </p:nvSpPr>
        <p:spPr>
          <a:xfrm>
            <a:off x="365029" y="365126"/>
            <a:ext cx="5577023" cy="5715635"/>
          </a:xfrm>
        </p:spPr>
        <p:txBody>
          <a:bodyPr/>
          <a:lstStyle>
            <a:lvl1pPr marL="0" indent="0">
              <a:lnSpc>
                <a:spcPct val="90000"/>
              </a:lnSpc>
              <a:spcBef>
                <a:spcPts val="0"/>
              </a:spcBef>
              <a:buFontTx/>
              <a:buNone/>
              <a:defRPr sz="5398" b="0" spc="0" baseline="0">
                <a:solidFill>
                  <a:schemeClr val="tx1"/>
                </a:solidFill>
                <a:latin typeface="+mn-lt"/>
              </a:defRPr>
            </a:lvl1pPr>
            <a:lvl2pPr marL="182825">
              <a:spcBef>
                <a:spcPts val="1200"/>
              </a:spcBef>
              <a:defRPr/>
            </a:lvl2pPr>
            <a:lvl3pPr marL="365650">
              <a:defRPr/>
            </a:lvl3pPr>
            <a:lvl4pPr marL="548475">
              <a:defRPr/>
            </a:lvl4pPr>
            <a:lvl5pPr marL="731301">
              <a:defRPr/>
            </a:lvl5pPr>
            <a:lvl6pPr marL="914126">
              <a:defRPr/>
            </a:lvl6pPr>
            <a:lvl7pPr marL="1096951">
              <a:defRPr/>
            </a:lvl7pPr>
            <a:lvl8pPr marL="1279776">
              <a:defRPr/>
            </a:lvl8pPr>
            <a:lvl9pPr marL="1462601">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8" name="Picture Placeholder 2">
            <a:extLst>
              <a:ext uri="{FF2B5EF4-FFF2-40B4-BE49-F238E27FC236}">
                <a16:creationId xmlns:a16="http://schemas.microsoft.com/office/drawing/2014/main" id="{85703ED2-2085-054E-9C34-0E934DFAD104}"/>
              </a:ext>
            </a:extLst>
          </p:cNvPr>
          <p:cNvSpPr>
            <a:spLocks noGrp="1"/>
          </p:cNvSpPr>
          <p:nvPr>
            <p:ph type="pic" sz="quarter" idx="13" hasCustomPrompt="1"/>
          </p:nvPr>
        </p:nvSpPr>
        <p:spPr>
          <a:xfrm>
            <a:off x="6243599" y="2880360"/>
            <a:ext cx="5577022" cy="3200400"/>
          </a:xfrm>
          <a:solidFill>
            <a:srgbClr val="7A7480"/>
          </a:solidFill>
        </p:spPr>
        <p:txBody>
          <a:bodyPr anchor="ctr" anchorCtr="0">
            <a:normAutofit/>
          </a:bodyPr>
          <a:lstStyle>
            <a:lvl1pPr marL="0" indent="0" algn="ctr">
              <a:buFontTx/>
              <a:buNone/>
              <a:defRPr sz="1200">
                <a:solidFill>
                  <a:schemeClr val="tx1"/>
                </a:solidFill>
              </a:defRPr>
            </a:lvl1pPr>
          </a:lstStyle>
          <a:p>
            <a:r>
              <a:rPr lang="en-US"/>
              <a:t>[Click icon to insert photo]</a:t>
            </a:r>
          </a:p>
        </p:txBody>
      </p:sp>
    </p:spTree>
    <p:extLst>
      <p:ext uri="{BB962C8B-B14F-4D97-AF65-F5344CB8AC3E}">
        <p14:creationId xmlns:p14="http://schemas.microsoft.com/office/powerpoint/2010/main" val="40818668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3" orient="horz" pos="3832">
          <p15:clr>
            <a:srgbClr val="FBAE40"/>
          </p15:clr>
        </p15:guide>
        <p15:guide id="4" orient="horz" pos="4148">
          <p15:clr>
            <a:srgbClr val="FBAE40"/>
          </p15:clr>
        </p15:guide>
        <p15:guide id="5" pos="3744">
          <p15:clr>
            <a:srgbClr val="FBAE40"/>
          </p15:clr>
        </p15:guide>
        <p15:guide id="6" pos="3934">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lack matrix slide ">
    <p:bg>
      <p:bgPr>
        <a:solidFill>
          <a:srgbClr val="231F20"/>
        </a:solidFill>
        <a:effectLst/>
      </p:bgPr>
    </p:bg>
    <p:spTree>
      <p:nvGrpSpPr>
        <p:cNvPr id="1" name=""/>
        <p:cNvGrpSpPr/>
        <p:nvPr/>
      </p:nvGrpSpPr>
      <p:grpSpPr>
        <a:xfrm>
          <a:off x="0" y="0"/>
          <a:ext cx="0" cy="0"/>
          <a:chOff x="0" y="0"/>
          <a:chExt cx="0" cy="0"/>
        </a:xfrm>
      </p:grpSpPr>
      <p:sp>
        <p:nvSpPr>
          <p:cNvPr id="36" name="Shape 254">
            <a:extLst>
              <a:ext uri="{FF2B5EF4-FFF2-40B4-BE49-F238E27FC236}">
                <a16:creationId xmlns:a16="http://schemas.microsoft.com/office/drawing/2014/main" id="{3654D345-857C-AD48-BF41-7384F4B8FC7E}"/>
              </a:ext>
            </a:extLst>
          </p:cNvPr>
          <p:cNvSpPr/>
          <p:nvPr/>
        </p:nvSpPr>
        <p:spPr>
          <a:xfrm>
            <a:off x="5265026" y="3054045"/>
            <a:ext cx="1665310" cy="1665742"/>
          </a:xfrm>
          <a:prstGeom prst="rect">
            <a:avLst/>
          </a:prstGeom>
          <a:solidFill>
            <a:schemeClr val="tx2"/>
          </a:solidFill>
          <a:ln w="0" cap="flat">
            <a:noFill/>
            <a:miter lim="127000"/>
          </a:ln>
        </p:spPr>
        <p:style>
          <a:lnRef idx="0">
            <a:srgbClr val="000000">
              <a:alpha val="0"/>
            </a:srgbClr>
          </a:lnRef>
          <a:fillRef idx="1">
            <a:srgbClr val="F0F0F2"/>
          </a:fillRef>
          <a:effectRef idx="0">
            <a:scrgbClr r="0" g="0" b="0"/>
          </a:effectRef>
          <a:fontRef idx="none"/>
        </p:style>
        <p:txBody>
          <a:bodyPr/>
          <a:lstStyle/>
          <a:p>
            <a:endParaRPr lang="en-US" sz="80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07DD0EA4-E8C6-6144-8A55-68EC0BD75623}"/>
              </a:ext>
            </a:extLst>
          </p:cNvPr>
          <p:cNvGrpSpPr/>
          <p:nvPr/>
        </p:nvGrpSpPr>
        <p:grpSpPr>
          <a:xfrm>
            <a:off x="4275001" y="2272177"/>
            <a:ext cx="3633562" cy="3229764"/>
            <a:chOff x="4523760" y="2165131"/>
            <a:chExt cx="3139218" cy="3300132"/>
          </a:xfrm>
        </p:grpSpPr>
        <p:grpSp>
          <p:nvGrpSpPr>
            <p:cNvPr id="16" name="Group 15">
              <a:extLst>
                <a:ext uri="{FF2B5EF4-FFF2-40B4-BE49-F238E27FC236}">
                  <a16:creationId xmlns:a16="http://schemas.microsoft.com/office/drawing/2014/main" id="{12CE0F8A-9749-2841-ADE4-5DABA3F59900}"/>
                </a:ext>
              </a:extLst>
            </p:cNvPr>
            <p:cNvGrpSpPr/>
            <p:nvPr/>
          </p:nvGrpSpPr>
          <p:grpSpPr>
            <a:xfrm rot="10800000">
              <a:off x="6616255" y="2165131"/>
              <a:ext cx="1046723" cy="3300132"/>
              <a:chOff x="5319301" y="2165131"/>
              <a:chExt cx="1046723" cy="3300132"/>
            </a:xfrm>
          </p:grpSpPr>
          <p:sp>
            <p:nvSpPr>
              <p:cNvPr id="23" name="Freeform 22">
                <a:extLst>
                  <a:ext uri="{FF2B5EF4-FFF2-40B4-BE49-F238E27FC236}">
                    <a16:creationId xmlns:a16="http://schemas.microsoft.com/office/drawing/2014/main" id="{C098769E-92CD-8F41-93BC-58F6E171AF4C}"/>
                  </a:ext>
                </a:extLst>
              </p:cNvPr>
              <p:cNvSpPr/>
              <p:nvPr/>
            </p:nvSpPr>
            <p:spPr>
              <a:xfrm>
                <a:off x="5319301" y="2165131"/>
                <a:ext cx="1046723" cy="735724"/>
              </a:xfrm>
              <a:custGeom>
                <a:avLst/>
                <a:gdLst>
                  <a:gd name="connsiteX0" fmla="*/ 0 w 1114097"/>
                  <a:gd name="connsiteY0" fmla="*/ 0 h 735724"/>
                  <a:gd name="connsiteX1" fmla="*/ 609600 w 1114097"/>
                  <a:gd name="connsiteY1" fmla="*/ 0 h 735724"/>
                  <a:gd name="connsiteX2" fmla="*/ 1114097 w 1114097"/>
                  <a:gd name="connsiteY2" fmla="*/ 735724 h 735724"/>
                </a:gdLst>
                <a:ahLst/>
                <a:cxnLst>
                  <a:cxn ang="0">
                    <a:pos x="connsiteX0" y="connsiteY0"/>
                  </a:cxn>
                  <a:cxn ang="0">
                    <a:pos x="connsiteX1" y="connsiteY1"/>
                  </a:cxn>
                  <a:cxn ang="0">
                    <a:pos x="connsiteX2" y="connsiteY2"/>
                  </a:cxn>
                </a:cxnLst>
                <a:rect l="l" t="t" r="r" b="b"/>
                <a:pathLst>
                  <a:path w="1114097" h="735724">
                    <a:moveTo>
                      <a:pt x="0" y="0"/>
                    </a:moveTo>
                    <a:lnTo>
                      <a:pt x="609600" y="0"/>
                    </a:lnTo>
                    <a:lnTo>
                      <a:pt x="1114097" y="735724"/>
                    </a:lnTo>
                  </a:path>
                </a:pathLst>
              </a:custGeom>
              <a:noFill/>
              <a:ln w="12700">
                <a:solidFill>
                  <a:schemeClr val="tx1"/>
                </a:solidFill>
              </a:ln>
            </p:spPr>
            <p:style>
              <a:lnRef idx="0">
                <a:schemeClr val="accent1"/>
              </a:lnRef>
              <a:fillRef idx="1">
                <a:schemeClr val="accent1"/>
              </a:fillRef>
              <a:effectRef idx="0">
                <a:srgbClr val="000000"/>
              </a:effectRef>
              <a:fontRef idx="minor">
                <a:schemeClr val="bg1"/>
              </a:fontRef>
            </p:style>
            <p:txBody>
              <a:bodyPr rtlCol="0" anchor="ctr"/>
              <a:lstStyle/>
              <a:p>
                <a:pPr algn="ctr"/>
                <a:endParaRPr lang="en-UA" sz="1600"/>
              </a:p>
            </p:txBody>
          </p:sp>
          <p:sp>
            <p:nvSpPr>
              <p:cNvPr id="24" name="Freeform 23">
                <a:extLst>
                  <a:ext uri="{FF2B5EF4-FFF2-40B4-BE49-F238E27FC236}">
                    <a16:creationId xmlns:a16="http://schemas.microsoft.com/office/drawing/2014/main" id="{8C7E4065-7786-324C-81B7-8A3F60B60784}"/>
                  </a:ext>
                </a:extLst>
              </p:cNvPr>
              <p:cNvSpPr/>
              <p:nvPr/>
            </p:nvSpPr>
            <p:spPr>
              <a:xfrm flipV="1">
                <a:off x="5319301" y="4729539"/>
                <a:ext cx="1046723" cy="735724"/>
              </a:xfrm>
              <a:custGeom>
                <a:avLst/>
                <a:gdLst>
                  <a:gd name="connsiteX0" fmla="*/ 0 w 1114097"/>
                  <a:gd name="connsiteY0" fmla="*/ 0 h 735724"/>
                  <a:gd name="connsiteX1" fmla="*/ 609600 w 1114097"/>
                  <a:gd name="connsiteY1" fmla="*/ 0 h 735724"/>
                  <a:gd name="connsiteX2" fmla="*/ 1114097 w 1114097"/>
                  <a:gd name="connsiteY2" fmla="*/ 735724 h 735724"/>
                </a:gdLst>
                <a:ahLst/>
                <a:cxnLst>
                  <a:cxn ang="0">
                    <a:pos x="connsiteX0" y="connsiteY0"/>
                  </a:cxn>
                  <a:cxn ang="0">
                    <a:pos x="connsiteX1" y="connsiteY1"/>
                  </a:cxn>
                  <a:cxn ang="0">
                    <a:pos x="connsiteX2" y="connsiteY2"/>
                  </a:cxn>
                </a:cxnLst>
                <a:rect l="l" t="t" r="r" b="b"/>
                <a:pathLst>
                  <a:path w="1114097" h="735724">
                    <a:moveTo>
                      <a:pt x="0" y="0"/>
                    </a:moveTo>
                    <a:lnTo>
                      <a:pt x="609600" y="0"/>
                    </a:lnTo>
                    <a:lnTo>
                      <a:pt x="1114097" y="735724"/>
                    </a:lnTo>
                  </a:path>
                </a:pathLst>
              </a:custGeom>
              <a:noFill/>
              <a:ln w="12700">
                <a:solidFill>
                  <a:schemeClr val="tx1"/>
                </a:solidFill>
              </a:ln>
            </p:spPr>
            <p:style>
              <a:lnRef idx="0">
                <a:schemeClr val="accent1"/>
              </a:lnRef>
              <a:fillRef idx="1">
                <a:schemeClr val="accent1"/>
              </a:fillRef>
              <a:effectRef idx="0">
                <a:srgbClr val="000000"/>
              </a:effectRef>
              <a:fontRef idx="minor">
                <a:schemeClr val="bg1"/>
              </a:fontRef>
            </p:style>
            <p:txBody>
              <a:bodyPr rtlCol="0" anchor="ctr"/>
              <a:lstStyle/>
              <a:p>
                <a:pPr algn="ctr"/>
                <a:endParaRPr lang="en-UA" sz="1600"/>
              </a:p>
            </p:txBody>
          </p:sp>
        </p:grpSp>
        <p:grpSp>
          <p:nvGrpSpPr>
            <p:cNvPr id="17" name="Group 16">
              <a:extLst>
                <a:ext uri="{FF2B5EF4-FFF2-40B4-BE49-F238E27FC236}">
                  <a16:creationId xmlns:a16="http://schemas.microsoft.com/office/drawing/2014/main" id="{43891A5D-A47C-CE46-9D89-BC4054326B32}"/>
                </a:ext>
              </a:extLst>
            </p:cNvPr>
            <p:cNvGrpSpPr/>
            <p:nvPr/>
          </p:nvGrpSpPr>
          <p:grpSpPr>
            <a:xfrm>
              <a:off x="4523760" y="2165131"/>
              <a:ext cx="3139218" cy="3300132"/>
              <a:chOff x="4523760" y="2165131"/>
              <a:chExt cx="3139218" cy="3300132"/>
            </a:xfrm>
          </p:grpSpPr>
          <p:sp>
            <p:nvSpPr>
              <p:cNvPr id="18" name="Freeform 17">
                <a:extLst>
                  <a:ext uri="{FF2B5EF4-FFF2-40B4-BE49-F238E27FC236}">
                    <a16:creationId xmlns:a16="http://schemas.microsoft.com/office/drawing/2014/main" id="{2AAE9772-3782-544A-ACF3-536CB51CB024}"/>
                  </a:ext>
                </a:extLst>
              </p:cNvPr>
              <p:cNvSpPr/>
              <p:nvPr/>
            </p:nvSpPr>
            <p:spPr>
              <a:xfrm>
                <a:off x="4523760" y="2165131"/>
                <a:ext cx="1046723" cy="735724"/>
              </a:xfrm>
              <a:custGeom>
                <a:avLst/>
                <a:gdLst>
                  <a:gd name="connsiteX0" fmla="*/ 0 w 1114097"/>
                  <a:gd name="connsiteY0" fmla="*/ 0 h 735724"/>
                  <a:gd name="connsiteX1" fmla="*/ 609600 w 1114097"/>
                  <a:gd name="connsiteY1" fmla="*/ 0 h 735724"/>
                  <a:gd name="connsiteX2" fmla="*/ 1114097 w 1114097"/>
                  <a:gd name="connsiteY2" fmla="*/ 735724 h 735724"/>
                </a:gdLst>
                <a:ahLst/>
                <a:cxnLst>
                  <a:cxn ang="0">
                    <a:pos x="connsiteX0" y="connsiteY0"/>
                  </a:cxn>
                  <a:cxn ang="0">
                    <a:pos x="connsiteX1" y="connsiteY1"/>
                  </a:cxn>
                  <a:cxn ang="0">
                    <a:pos x="connsiteX2" y="connsiteY2"/>
                  </a:cxn>
                </a:cxnLst>
                <a:rect l="l" t="t" r="r" b="b"/>
                <a:pathLst>
                  <a:path w="1114097" h="735724">
                    <a:moveTo>
                      <a:pt x="0" y="0"/>
                    </a:moveTo>
                    <a:lnTo>
                      <a:pt x="609600" y="0"/>
                    </a:lnTo>
                    <a:lnTo>
                      <a:pt x="1114097" y="735724"/>
                    </a:lnTo>
                  </a:path>
                </a:pathLst>
              </a:custGeom>
              <a:noFill/>
              <a:ln w="12700">
                <a:solidFill>
                  <a:schemeClr val="tx1"/>
                </a:solidFill>
              </a:ln>
            </p:spPr>
            <p:style>
              <a:lnRef idx="0">
                <a:schemeClr val="accent1"/>
              </a:lnRef>
              <a:fillRef idx="1">
                <a:schemeClr val="accent1"/>
              </a:fillRef>
              <a:effectRef idx="0">
                <a:srgbClr val="000000"/>
              </a:effectRef>
              <a:fontRef idx="minor">
                <a:schemeClr val="bg1"/>
              </a:fontRef>
            </p:style>
            <p:txBody>
              <a:bodyPr rtlCol="0" anchor="ctr"/>
              <a:lstStyle/>
              <a:p>
                <a:pPr algn="ctr"/>
                <a:endParaRPr lang="en-UA" sz="1600"/>
              </a:p>
            </p:txBody>
          </p:sp>
          <p:sp>
            <p:nvSpPr>
              <p:cNvPr id="19" name="Freeform 18">
                <a:extLst>
                  <a:ext uri="{FF2B5EF4-FFF2-40B4-BE49-F238E27FC236}">
                    <a16:creationId xmlns:a16="http://schemas.microsoft.com/office/drawing/2014/main" id="{78CE2C25-6F54-8747-B804-56A15454E2FC}"/>
                  </a:ext>
                </a:extLst>
              </p:cNvPr>
              <p:cNvSpPr/>
              <p:nvPr/>
            </p:nvSpPr>
            <p:spPr>
              <a:xfrm flipV="1">
                <a:off x="4523760" y="4729539"/>
                <a:ext cx="1046723" cy="735724"/>
              </a:xfrm>
              <a:custGeom>
                <a:avLst/>
                <a:gdLst>
                  <a:gd name="connsiteX0" fmla="*/ 0 w 1114097"/>
                  <a:gd name="connsiteY0" fmla="*/ 0 h 735724"/>
                  <a:gd name="connsiteX1" fmla="*/ 609600 w 1114097"/>
                  <a:gd name="connsiteY1" fmla="*/ 0 h 735724"/>
                  <a:gd name="connsiteX2" fmla="*/ 1114097 w 1114097"/>
                  <a:gd name="connsiteY2" fmla="*/ 735724 h 735724"/>
                </a:gdLst>
                <a:ahLst/>
                <a:cxnLst>
                  <a:cxn ang="0">
                    <a:pos x="connsiteX0" y="connsiteY0"/>
                  </a:cxn>
                  <a:cxn ang="0">
                    <a:pos x="connsiteX1" y="connsiteY1"/>
                  </a:cxn>
                  <a:cxn ang="0">
                    <a:pos x="connsiteX2" y="connsiteY2"/>
                  </a:cxn>
                </a:cxnLst>
                <a:rect l="l" t="t" r="r" b="b"/>
                <a:pathLst>
                  <a:path w="1114097" h="735724">
                    <a:moveTo>
                      <a:pt x="0" y="0"/>
                    </a:moveTo>
                    <a:lnTo>
                      <a:pt x="609600" y="0"/>
                    </a:lnTo>
                    <a:lnTo>
                      <a:pt x="1114097" y="735724"/>
                    </a:lnTo>
                  </a:path>
                </a:pathLst>
              </a:custGeom>
              <a:noFill/>
              <a:ln w="12700">
                <a:solidFill>
                  <a:schemeClr val="tx1"/>
                </a:solidFill>
              </a:ln>
            </p:spPr>
            <p:style>
              <a:lnRef idx="0">
                <a:schemeClr val="accent1"/>
              </a:lnRef>
              <a:fillRef idx="1">
                <a:schemeClr val="accent1"/>
              </a:fillRef>
              <a:effectRef idx="0">
                <a:srgbClr val="000000"/>
              </a:effectRef>
              <a:fontRef idx="minor">
                <a:schemeClr val="bg1"/>
              </a:fontRef>
            </p:style>
            <p:txBody>
              <a:bodyPr rtlCol="0" anchor="ctr"/>
              <a:lstStyle/>
              <a:p>
                <a:pPr algn="ctr"/>
                <a:endParaRPr lang="en-UA" sz="1600"/>
              </a:p>
            </p:txBody>
          </p:sp>
          <p:grpSp>
            <p:nvGrpSpPr>
              <p:cNvPr id="20" name="Group 19">
                <a:extLst>
                  <a:ext uri="{FF2B5EF4-FFF2-40B4-BE49-F238E27FC236}">
                    <a16:creationId xmlns:a16="http://schemas.microsoft.com/office/drawing/2014/main" id="{E8CEF591-02C0-5A4E-9D30-BF8404CB082A}"/>
                  </a:ext>
                </a:extLst>
              </p:cNvPr>
              <p:cNvGrpSpPr/>
              <p:nvPr/>
            </p:nvGrpSpPr>
            <p:grpSpPr>
              <a:xfrm>
                <a:off x="4523760" y="3772576"/>
                <a:ext cx="3139218" cy="0"/>
                <a:chOff x="4523760" y="3772576"/>
                <a:chExt cx="3139218" cy="0"/>
              </a:xfrm>
            </p:grpSpPr>
            <p:cxnSp>
              <p:nvCxnSpPr>
                <p:cNvPr id="21" name="Straight Connector 20">
                  <a:extLst>
                    <a:ext uri="{FF2B5EF4-FFF2-40B4-BE49-F238E27FC236}">
                      <a16:creationId xmlns:a16="http://schemas.microsoft.com/office/drawing/2014/main" id="{12974C4C-126A-9B4C-BB85-E4588AC80AE5}"/>
                    </a:ext>
                  </a:extLst>
                </p:cNvPr>
                <p:cNvCxnSpPr>
                  <a:cxnSpLocks/>
                </p:cNvCxnSpPr>
                <p:nvPr/>
              </p:nvCxnSpPr>
              <p:spPr>
                <a:xfrm flipH="1">
                  <a:off x="4523760" y="3772576"/>
                  <a:ext cx="496163" cy="0"/>
                </a:xfrm>
                <a:prstGeom prst="line">
                  <a:avLst/>
                </a:prstGeom>
                <a:noFill/>
                <a:ln w="12700">
                  <a:solidFill>
                    <a:schemeClr val="tx1"/>
                  </a:solidFill>
                </a:ln>
              </p:spPr>
              <p:style>
                <a:lnRef idx="0">
                  <a:schemeClr val="accent1"/>
                </a:lnRef>
                <a:fillRef idx="1">
                  <a:schemeClr val="accent1"/>
                </a:fillRef>
                <a:effectRef idx="0">
                  <a:srgbClr val="000000"/>
                </a:effectRef>
                <a:fontRef idx="minor">
                  <a:schemeClr val="bg1"/>
                </a:fontRef>
              </p:style>
            </p:cxnSp>
            <p:cxnSp>
              <p:nvCxnSpPr>
                <p:cNvPr id="22" name="Straight Connector 21">
                  <a:extLst>
                    <a:ext uri="{FF2B5EF4-FFF2-40B4-BE49-F238E27FC236}">
                      <a16:creationId xmlns:a16="http://schemas.microsoft.com/office/drawing/2014/main" id="{3889D689-652E-AA41-93D0-8D00C6D2E752}"/>
                    </a:ext>
                  </a:extLst>
                </p:cNvPr>
                <p:cNvCxnSpPr>
                  <a:cxnSpLocks/>
                </p:cNvCxnSpPr>
                <p:nvPr/>
              </p:nvCxnSpPr>
              <p:spPr>
                <a:xfrm flipH="1">
                  <a:off x="7166815" y="3772576"/>
                  <a:ext cx="496163" cy="0"/>
                </a:xfrm>
                <a:prstGeom prst="line">
                  <a:avLst/>
                </a:prstGeom>
                <a:noFill/>
                <a:ln w="12700">
                  <a:solidFill>
                    <a:schemeClr val="tx1"/>
                  </a:solidFill>
                </a:ln>
              </p:spPr>
              <p:style>
                <a:lnRef idx="0">
                  <a:schemeClr val="accent1"/>
                </a:lnRef>
                <a:fillRef idx="1">
                  <a:schemeClr val="accent1"/>
                </a:fillRef>
                <a:effectRef idx="0">
                  <a:srgbClr val="000000"/>
                </a:effectRef>
                <a:fontRef idx="minor">
                  <a:schemeClr val="bg1"/>
                </a:fontRef>
              </p:style>
            </p:cxnSp>
          </p:grpSp>
        </p:grpSp>
      </p:grpSp>
      <p:sp>
        <p:nvSpPr>
          <p:cNvPr id="25" name="Title 1">
            <a:extLst>
              <a:ext uri="{FF2B5EF4-FFF2-40B4-BE49-F238E27FC236}">
                <a16:creationId xmlns:a16="http://schemas.microsoft.com/office/drawing/2014/main" id="{7C8CF3D2-BEBA-C349-B2D6-0B549233818C}"/>
              </a:ext>
            </a:extLst>
          </p:cNvPr>
          <p:cNvSpPr>
            <a:spLocks noGrp="1"/>
          </p:cNvSpPr>
          <p:nvPr>
            <p:ph type="title" hasCustomPrompt="1"/>
          </p:nvPr>
        </p:nvSpPr>
        <p:spPr>
          <a:xfrm>
            <a:off x="365665" y="365760"/>
            <a:ext cx="11454448" cy="914400"/>
          </a:xfrm>
        </p:spPr>
        <p:txBody>
          <a:bodyPr/>
          <a:lstStyle/>
          <a:p>
            <a:r>
              <a:rPr lang="en-US"/>
              <a:t>[Slide title]</a:t>
            </a:r>
          </a:p>
        </p:txBody>
      </p:sp>
      <p:sp>
        <p:nvSpPr>
          <p:cNvPr id="28" name="Text Placeholder 3">
            <a:extLst>
              <a:ext uri="{FF2B5EF4-FFF2-40B4-BE49-F238E27FC236}">
                <a16:creationId xmlns:a16="http://schemas.microsoft.com/office/drawing/2014/main" id="{722AE925-73E6-1E40-B1D3-2D4167D79D3C}"/>
              </a:ext>
            </a:extLst>
          </p:cNvPr>
          <p:cNvSpPr>
            <a:spLocks noGrp="1"/>
          </p:cNvSpPr>
          <p:nvPr>
            <p:ph type="body" sz="quarter" idx="14" hasCustomPrompt="1"/>
          </p:nvPr>
        </p:nvSpPr>
        <p:spPr>
          <a:xfrm>
            <a:off x="1326170" y="2011680"/>
            <a:ext cx="2651069" cy="914400"/>
          </a:xfrm>
        </p:spPr>
        <p:txBody>
          <a:bodyPr>
            <a:noAutofit/>
          </a:bodyPr>
          <a:lstStyle>
            <a:lvl1pPr marL="0" indent="0" algn="r">
              <a:spcBef>
                <a:spcPts val="0"/>
              </a:spcBef>
              <a:buFontTx/>
              <a:buNone/>
              <a:defRPr sz="1600" b="1"/>
            </a:lvl1pPr>
            <a:lvl2pPr marL="0" indent="0" algn="r">
              <a:spcBef>
                <a:spcPts val="0"/>
              </a:spcBef>
              <a:buFontTx/>
              <a:buNone/>
              <a:defRPr sz="1400"/>
            </a:lvl2pPr>
            <a:lvl3pPr marL="0" indent="0" algn="r">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9" name="Text Placeholder 3">
            <a:extLst>
              <a:ext uri="{FF2B5EF4-FFF2-40B4-BE49-F238E27FC236}">
                <a16:creationId xmlns:a16="http://schemas.microsoft.com/office/drawing/2014/main" id="{D8198605-B885-9A41-8D8A-D035A91904C0}"/>
              </a:ext>
            </a:extLst>
          </p:cNvPr>
          <p:cNvSpPr>
            <a:spLocks noGrp="1"/>
          </p:cNvSpPr>
          <p:nvPr>
            <p:ph type="body" sz="quarter" idx="15" hasCustomPrompt="1"/>
          </p:nvPr>
        </p:nvSpPr>
        <p:spPr>
          <a:xfrm>
            <a:off x="1310115" y="3501656"/>
            <a:ext cx="2651069" cy="914400"/>
          </a:xfrm>
        </p:spPr>
        <p:txBody>
          <a:bodyPr>
            <a:noAutofit/>
          </a:bodyPr>
          <a:lstStyle>
            <a:lvl1pPr marL="0" indent="0" algn="r">
              <a:spcBef>
                <a:spcPts val="0"/>
              </a:spcBef>
              <a:buFontTx/>
              <a:buNone/>
              <a:defRPr sz="1600" b="1"/>
            </a:lvl1pPr>
            <a:lvl2pPr marL="0" indent="0" algn="r">
              <a:spcBef>
                <a:spcPts val="0"/>
              </a:spcBef>
              <a:buFontTx/>
              <a:buNone/>
              <a:defRPr sz="1400"/>
            </a:lvl2pPr>
            <a:lvl3pPr marL="0" indent="0" algn="r">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30" name="Text Placeholder 3">
            <a:extLst>
              <a:ext uri="{FF2B5EF4-FFF2-40B4-BE49-F238E27FC236}">
                <a16:creationId xmlns:a16="http://schemas.microsoft.com/office/drawing/2014/main" id="{6129372C-1EEE-8D46-8BE0-E15A7B7EE08C}"/>
              </a:ext>
            </a:extLst>
          </p:cNvPr>
          <p:cNvSpPr>
            <a:spLocks noGrp="1"/>
          </p:cNvSpPr>
          <p:nvPr>
            <p:ph type="body" sz="quarter" idx="16" hasCustomPrompt="1"/>
          </p:nvPr>
        </p:nvSpPr>
        <p:spPr>
          <a:xfrm>
            <a:off x="1310115" y="4991632"/>
            <a:ext cx="2651069" cy="914400"/>
          </a:xfrm>
        </p:spPr>
        <p:txBody>
          <a:bodyPr>
            <a:noAutofit/>
          </a:bodyPr>
          <a:lstStyle>
            <a:lvl1pPr marL="0" indent="0" algn="r">
              <a:spcBef>
                <a:spcPts val="0"/>
              </a:spcBef>
              <a:buFontTx/>
              <a:buNone/>
              <a:defRPr sz="1600" b="1"/>
            </a:lvl1pPr>
            <a:lvl2pPr marL="0" indent="0" algn="r">
              <a:spcBef>
                <a:spcPts val="0"/>
              </a:spcBef>
              <a:buFontTx/>
              <a:buNone/>
              <a:defRPr sz="1400"/>
            </a:lvl2pPr>
            <a:lvl3pPr marL="0" indent="0" algn="r">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31" name="Text Placeholder 3">
            <a:extLst>
              <a:ext uri="{FF2B5EF4-FFF2-40B4-BE49-F238E27FC236}">
                <a16:creationId xmlns:a16="http://schemas.microsoft.com/office/drawing/2014/main" id="{59053C17-DAF2-5640-99DA-51CFD6E4D740}"/>
              </a:ext>
            </a:extLst>
          </p:cNvPr>
          <p:cNvSpPr>
            <a:spLocks noGrp="1"/>
          </p:cNvSpPr>
          <p:nvPr>
            <p:ph type="body" sz="quarter" idx="17" hasCustomPrompt="1"/>
          </p:nvPr>
        </p:nvSpPr>
        <p:spPr>
          <a:xfrm>
            <a:off x="8279435" y="2011680"/>
            <a:ext cx="2651069" cy="914400"/>
          </a:xfrm>
        </p:spPr>
        <p:txBody>
          <a:bodyPr>
            <a:noAutofit/>
          </a:bodyPr>
          <a:lstStyle>
            <a:lvl1pPr marL="0" indent="0" algn="l">
              <a:spcBef>
                <a:spcPts val="0"/>
              </a:spcBef>
              <a:buFontTx/>
              <a:buNone/>
              <a:defRPr sz="1600" b="1"/>
            </a:lvl1pPr>
            <a:lvl2pPr marL="0" indent="0" algn="l">
              <a:spcBef>
                <a:spcPts val="0"/>
              </a:spcBef>
              <a:buFontTx/>
              <a:buNone/>
              <a:defRPr sz="1400"/>
            </a:lvl2pPr>
            <a:lvl3pPr marL="0" indent="0" algn="l">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32" name="Text Placeholder 3">
            <a:extLst>
              <a:ext uri="{FF2B5EF4-FFF2-40B4-BE49-F238E27FC236}">
                <a16:creationId xmlns:a16="http://schemas.microsoft.com/office/drawing/2014/main" id="{B430F098-CBE4-764A-8AFE-7AE021AD1D23}"/>
              </a:ext>
            </a:extLst>
          </p:cNvPr>
          <p:cNvSpPr>
            <a:spLocks noGrp="1"/>
          </p:cNvSpPr>
          <p:nvPr>
            <p:ph type="body" sz="quarter" idx="18" hasCustomPrompt="1"/>
          </p:nvPr>
        </p:nvSpPr>
        <p:spPr>
          <a:xfrm>
            <a:off x="8263380" y="3501656"/>
            <a:ext cx="2651069" cy="914400"/>
          </a:xfrm>
        </p:spPr>
        <p:txBody>
          <a:bodyPr>
            <a:noAutofit/>
          </a:bodyPr>
          <a:lstStyle>
            <a:lvl1pPr marL="0" indent="0" algn="l">
              <a:spcBef>
                <a:spcPts val="0"/>
              </a:spcBef>
              <a:buFontTx/>
              <a:buNone/>
              <a:defRPr sz="1600" b="1"/>
            </a:lvl1pPr>
            <a:lvl2pPr marL="0" indent="0" algn="l">
              <a:spcBef>
                <a:spcPts val="0"/>
              </a:spcBef>
              <a:buFontTx/>
              <a:buNone/>
              <a:defRPr sz="1400"/>
            </a:lvl2pPr>
            <a:lvl3pPr marL="0" indent="0" algn="l">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33" name="Text Placeholder 3">
            <a:extLst>
              <a:ext uri="{FF2B5EF4-FFF2-40B4-BE49-F238E27FC236}">
                <a16:creationId xmlns:a16="http://schemas.microsoft.com/office/drawing/2014/main" id="{F8F3784F-29C6-2A4E-8652-9006987E615A}"/>
              </a:ext>
            </a:extLst>
          </p:cNvPr>
          <p:cNvSpPr>
            <a:spLocks noGrp="1"/>
          </p:cNvSpPr>
          <p:nvPr>
            <p:ph type="body" sz="quarter" idx="19" hasCustomPrompt="1"/>
          </p:nvPr>
        </p:nvSpPr>
        <p:spPr>
          <a:xfrm>
            <a:off x="8263380" y="4991632"/>
            <a:ext cx="2651069" cy="914400"/>
          </a:xfrm>
        </p:spPr>
        <p:txBody>
          <a:bodyPr>
            <a:noAutofit/>
          </a:bodyPr>
          <a:lstStyle>
            <a:lvl1pPr marL="0" indent="0" algn="l">
              <a:spcBef>
                <a:spcPts val="0"/>
              </a:spcBef>
              <a:buFontTx/>
              <a:buNone/>
              <a:defRPr sz="1600" b="1"/>
            </a:lvl1pPr>
            <a:lvl2pPr marL="0" indent="0" algn="l">
              <a:spcBef>
                <a:spcPts val="0"/>
              </a:spcBef>
              <a:buFontTx/>
              <a:buNone/>
              <a:defRPr sz="1400"/>
            </a:lvl2pPr>
            <a:lvl3pPr marL="0" indent="0" algn="l">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34" name="Text Placeholder 3">
            <a:extLst>
              <a:ext uri="{FF2B5EF4-FFF2-40B4-BE49-F238E27FC236}">
                <a16:creationId xmlns:a16="http://schemas.microsoft.com/office/drawing/2014/main" id="{486FE411-AEA1-074C-8E1E-AB726E404A6D}"/>
              </a:ext>
            </a:extLst>
          </p:cNvPr>
          <p:cNvSpPr>
            <a:spLocks noGrp="1"/>
          </p:cNvSpPr>
          <p:nvPr>
            <p:ph type="body" sz="quarter" idx="20" hasCustomPrompt="1"/>
          </p:nvPr>
        </p:nvSpPr>
        <p:spPr>
          <a:xfrm>
            <a:off x="5412853" y="3429716"/>
            <a:ext cx="1369658" cy="914400"/>
          </a:xfrm>
        </p:spPr>
        <p:txBody>
          <a:bodyPr anchor="ctr" anchorCtr="0">
            <a:noAutofit/>
          </a:bodyPr>
          <a:lstStyle>
            <a:lvl1pPr marL="0" indent="0" algn="ctr">
              <a:spcBef>
                <a:spcPts val="0"/>
              </a:spcBef>
              <a:buFontTx/>
              <a:buNone/>
              <a:defRPr sz="1600" b="1">
                <a:solidFill>
                  <a:schemeClr val="bg1"/>
                </a:solidFill>
              </a:defRPr>
            </a:lvl1pPr>
            <a:lvl2pPr marL="0" indent="0" algn="ctr">
              <a:spcBef>
                <a:spcPts val="0"/>
              </a:spcBef>
              <a:buFontTx/>
              <a:buNone/>
              <a:defRPr sz="1400">
                <a:solidFill>
                  <a:schemeClr val="bg1"/>
                </a:solidFill>
              </a:defRPr>
            </a:lvl2pPr>
            <a:lvl3pPr marL="0" indent="0" algn="l">
              <a:spcBef>
                <a:spcPts val="0"/>
              </a:spcBef>
              <a:buFontTx/>
              <a:buNone/>
              <a:defRPr sz="1400">
                <a:solidFill>
                  <a:schemeClr val="bg1"/>
                </a:solidFill>
              </a:defRPr>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p:txBody>
      </p:sp>
      <p:sp>
        <p:nvSpPr>
          <p:cNvPr id="35" name="Text Placeholder 3">
            <a:extLst>
              <a:ext uri="{FF2B5EF4-FFF2-40B4-BE49-F238E27FC236}">
                <a16:creationId xmlns:a16="http://schemas.microsoft.com/office/drawing/2014/main" id="{0127D421-D043-2348-8234-BD3E2C07B56B}"/>
              </a:ext>
            </a:extLst>
          </p:cNvPr>
          <p:cNvSpPr>
            <a:spLocks noGrp="1"/>
          </p:cNvSpPr>
          <p:nvPr>
            <p:ph type="body" sz="quarter" idx="21" hasCustomPrompt="1"/>
          </p:nvPr>
        </p:nvSpPr>
        <p:spPr>
          <a:xfrm>
            <a:off x="4794043" y="1485320"/>
            <a:ext cx="2600739" cy="526236"/>
          </a:xfrm>
        </p:spPr>
        <p:txBody>
          <a:bodyPr anchor="ctr" anchorCtr="0">
            <a:noAutofit/>
          </a:bodyPr>
          <a:lstStyle>
            <a:lvl1pPr marL="0" indent="0" algn="ctr">
              <a:spcBef>
                <a:spcPts val="0"/>
              </a:spcBef>
              <a:buFontTx/>
              <a:buNone/>
              <a:defRPr sz="1600" b="1">
                <a:solidFill>
                  <a:schemeClr val="tx1"/>
                </a:solidFill>
              </a:defRPr>
            </a:lvl1pPr>
            <a:lvl2pPr marL="0" indent="0" algn="ctr">
              <a:spcBef>
                <a:spcPts val="0"/>
              </a:spcBef>
              <a:buFontTx/>
              <a:buNone/>
              <a:defRPr sz="1400">
                <a:solidFill>
                  <a:schemeClr val="tx1"/>
                </a:solidFill>
              </a:defRPr>
            </a:lvl2pPr>
            <a:lvl3pPr marL="0" indent="0" algn="l">
              <a:spcBef>
                <a:spcPts val="0"/>
              </a:spcBef>
              <a:buFontTx/>
              <a:buNone/>
              <a:defRPr sz="1400">
                <a:solidFill>
                  <a:schemeClr val="bg1"/>
                </a:solidFill>
              </a:defRPr>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p:txBody>
      </p:sp>
    </p:spTree>
    <p:extLst>
      <p:ext uri="{BB962C8B-B14F-4D97-AF65-F5344CB8AC3E}">
        <p14:creationId xmlns:p14="http://schemas.microsoft.com/office/powerpoint/2010/main" val="295633257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3" orient="horz" pos="3832">
          <p15:clr>
            <a:srgbClr val="FBAE40"/>
          </p15:clr>
        </p15:guide>
        <p15:guide id="4" orient="horz" pos="4148">
          <p15:clr>
            <a:srgbClr val="FBAE40"/>
          </p15:clr>
        </p15:guide>
        <p15:guide id="5" pos="558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White matrix">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3DAF5ADD-F8F2-F343-8BFE-07BA26E6706E}"/>
              </a:ext>
            </a:extLst>
          </p:cNvPr>
          <p:cNvSpPr/>
          <p:nvPr/>
        </p:nvSpPr>
        <p:spPr>
          <a:xfrm>
            <a:off x="8074907" y="3284426"/>
            <a:ext cx="3745205" cy="1309816"/>
          </a:xfrm>
          <a:prstGeom prst="rect">
            <a:avLst/>
          </a:prstGeom>
          <a:solidFill>
            <a:schemeClr val="bg2"/>
          </a:solidFill>
          <a:ln>
            <a:noFill/>
          </a:ln>
        </p:spPr>
        <p:style>
          <a:lnRef idx="0">
            <a:schemeClr val="accent1"/>
          </a:lnRef>
          <a:fillRef idx="1">
            <a:schemeClr val="accent1"/>
          </a:fillRef>
          <a:effectRef idx="0">
            <a:srgbClr val="000000"/>
          </a:effectRef>
          <a:fontRef idx="minor">
            <a:schemeClr val="bg1"/>
          </a:fontRef>
        </p:style>
        <p:txBody>
          <a:bodyPr rtlCol="0" anchor="ctr"/>
          <a:lstStyle/>
          <a:p>
            <a:pPr algn="ctr">
              <a:lnSpc>
                <a:spcPct val="100000"/>
              </a:lnSpc>
            </a:pPr>
            <a:endParaRPr lang="en-US" sz="1799"/>
          </a:p>
        </p:txBody>
      </p:sp>
      <p:sp>
        <p:nvSpPr>
          <p:cNvPr id="30" name="Rectangle 29">
            <a:extLst>
              <a:ext uri="{FF2B5EF4-FFF2-40B4-BE49-F238E27FC236}">
                <a16:creationId xmlns:a16="http://schemas.microsoft.com/office/drawing/2014/main" id="{17D3E450-F0B4-AE4F-A018-48E5825AD249}"/>
              </a:ext>
            </a:extLst>
          </p:cNvPr>
          <p:cNvSpPr/>
          <p:nvPr/>
        </p:nvSpPr>
        <p:spPr>
          <a:xfrm>
            <a:off x="8074907" y="4791950"/>
            <a:ext cx="3745205" cy="1309816"/>
          </a:xfrm>
          <a:prstGeom prst="rect">
            <a:avLst/>
          </a:prstGeom>
          <a:solidFill>
            <a:schemeClr val="bg2"/>
          </a:solidFill>
          <a:ln>
            <a:noFill/>
          </a:ln>
        </p:spPr>
        <p:style>
          <a:lnRef idx="0">
            <a:schemeClr val="accent1"/>
          </a:lnRef>
          <a:fillRef idx="1">
            <a:schemeClr val="accent1"/>
          </a:fillRef>
          <a:effectRef idx="0">
            <a:srgbClr val="000000"/>
          </a:effectRef>
          <a:fontRef idx="minor">
            <a:schemeClr val="bg1"/>
          </a:fontRef>
        </p:style>
        <p:txBody>
          <a:bodyPr rtlCol="0" anchor="ctr"/>
          <a:lstStyle/>
          <a:p>
            <a:pPr algn="ctr">
              <a:lnSpc>
                <a:spcPct val="100000"/>
              </a:lnSpc>
            </a:pPr>
            <a:endParaRPr lang="en-US" sz="1799"/>
          </a:p>
        </p:txBody>
      </p:sp>
      <p:sp>
        <p:nvSpPr>
          <p:cNvPr id="31" name="Rectangle 30">
            <a:extLst>
              <a:ext uri="{FF2B5EF4-FFF2-40B4-BE49-F238E27FC236}">
                <a16:creationId xmlns:a16="http://schemas.microsoft.com/office/drawing/2014/main" id="{EB2F3EF2-AD8F-BA42-80FD-6B2B75404CBE}"/>
              </a:ext>
            </a:extLst>
          </p:cNvPr>
          <p:cNvSpPr/>
          <p:nvPr/>
        </p:nvSpPr>
        <p:spPr>
          <a:xfrm>
            <a:off x="8074907" y="1813972"/>
            <a:ext cx="3745205" cy="1309816"/>
          </a:xfrm>
          <a:prstGeom prst="rect">
            <a:avLst/>
          </a:prstGeom>
          <a:solidFill>
            <a:schemeClr val="bg2"/>
          </a:solidFill>
          <a:ln>
            <a:noFill/>
          </a:ln>
        </p:spPr>
        <p:style>
          <a:lnRef idx="0">
            <a:schemeClr val="accent1"/>
          </a:lnRef>
          <a:fillRef idx="1">
            <a:schemeClr val="accent1"/>
          </a:fillRef>
          <a:effectRef idx="0">
            <a:srgbClr val="000000"/>
          </a:effectRef>
          <a:fontRef idx="minor">
            <a:schemeClr val="bg1"/>
          </a:fontRef>
        </p:style>
        <p:txBody>
          <a:bodyPr rtlCol="0" anchor="ctr"/>
          <a:lstStyle/>
          <a:p>
            <a:pPr algn="ctr">
              <a:lnSpc>
                <a:spcPct val="100000"/>
              </a:lnSpc>
            </a:pPr>
            <a:endParaRPr lang="en-US" sz="1799"/>
          </a:p>
        </p:txBody>
      </p:sp>
      <p:sp>
        <p:nvSpPr>
          <p:cNvPr id="27" name="Rectangle 26">
            <a:extLst>
              <a:ext uri="{FF2B5EF4-FFF2-40B4-BE49-F238E27FC236}">
                <a16:creationId xmlns:a16="http://schemas.microsoft.com/office/drawing/2014/main" id="{A939AD89-F192-FF4C-9FDE-8CDC37E3A118}"/>
              </a:ext>
            </a:extLst>
          </p:cNvPr>
          <p:cNvSpPr/>
          <p:nvPr/>
        </p:nvSpPr>
        <p:spPr>
          <a:xfrm>
            <a:off x="365665" y="3284426"/>
            <a:ext cx="3768464" cy="1309816"/>
          </a:xfrm>
          <a:prstGeom prst="rect">
            <a:avLst/>
          </a:prstGeom>
          <a:solidFill>
            <a:schemeClr val="bg2"/>
          </a:solidFill>
          <a:ln>
            <a:noFill/>
          </a:ln>
        </p:spPr>
        <p:style>
          <a:lnRef idx="0">
            <a:schemeClr val="accent1"/>
          </a:lnRef>
          <a:fillRef idx="1">
            <a:schemeClr val="accent1"/>
          </a:fillRef>
          <a:effectRef idx="0">
            <a:srgbClr val="000000"/>
          </a:effectRef>
          <a:fontRef idx="minor">
            <a:schemeClr val="bg1"/>
          </a:fontRef>
        </p:style>
        <p:txBody>
          <a:bodyPr rtlCol="0" anchor="ctr"/>
          <a:lstStyle/>
          <a:p>
            <a:pPr algn="ctr">
              <a:lnSpc>
                <a:spcPct val="100000"/>
              </a:lnSpc>
            </a:pPr>
            <a:endParaRPr lang="en-US" sz="1799"/>
          </a:p>
        </p:txBody>
      </p:sp>
      <p:sp>
        <p:nvSpPr>
          <p:cNvPr id="28" name="Rectangle 27">
            <a:extLst>
              <a:ext uri="{FF2B5EF4-FFF2-40B4-BE49-F238E27FC236}">
                <a16:creationId xmlns:a16="http://schemas.microsoft.com/office/drawing/2014/main" id="{0F78E8BA-7299-5B4B-90EF-16DDCFF61B65}"/>
              </a:ext>
            </a:extLst>
          </p:cNvPr>
          <p:cNvSpPr/>
          <p:nvPr/>
        </p:nvSpPr>
        <p:spPr>
          <a:xfrm>
            <a:off x="365665" y="4791950"/>
            <a:ext cx="3768464" cy="1309816"/>
          </a:xfrm>
          <a:prstGeom prst="rect">
            <a:avLst/>
          </a:prstGeom>
          <a:solidFill>
            <a:schemeClr val="bg2"/>
          </a:solidFill>
          <a:ln>
            <a:noFill/>
          </a:ln>
        </p:spPr>
        <p:style>
          <a:lnRef idx="0">
            <a:schemeClr val="accent1"/>
          </a:lnRef>
          <a:fillRef idx="1">
            <a:schemeClr val="accent1"/>
          </a:fillRef>
          <a:effectRef idx="0">
            <a:srgbClr val="000000"/>
          </a:effectRef>
          <a:fontRef idx="minor">
            <a:schemeClr val="bg1"/>
          </a:fontRef>
        </p:style>
        <p:txBody>
          <a:bodyPr rtlCol="0" anchor="ctr"/>
          <a:lstStyle/>
          <a:p>
            <a:pPr algn="ctr">
              <a:lnSpc>
                <a:spcPct val="100000"/>
              </a:lnSpc>
            </a:pPr>
            <a:endParaRPr lang="en-US" sz="1799"/>
          </a:p>
        </p:txBody>
      </p:sp>
      <p:sp>
        <p:nvSpPr>
          <p:cNvPr id="2" name="Rectangle 1">
            <a:extLst>
              <a:ext uri="{FF2B5EF4-FFF2-40B4-BE49-F238E27FC236}">
                <a16:creationId xmlns:a16="http://schemas.microsoft.com/office/drawing/2014/main" id="{E39CEA8B-A2F8-3B4B-92B2-F430FA70E5D8}"/>
              </a:ext>
            </a:extLst>
          </p:cNvPr>
          <p:cNvSpPr/>
          <p:nvPr/>
        </p:nvSpPr>
        <p:spPr>
          <a:xfrm>
            <a:off x="365665" y="1813972"/>
            <a:ext cx="3768464" cy="1309816"/>
          </a:xfrm>
          <a:prstGeom prst="rect">
            <a:avLst/>
          </a:prstGeom>
          <a:solidFill>
            <a:schemeClr val="bg2"/>
          </a:solidFill>
          <a:ln>
            <a:noFill/>
          </a:ln>
        </p:spPr>
        <p:style>
          <a:lnRef idx="0">
            <a:schemeClr val="accent1"/>
          </a:lnRef>
          <a:fillRef idx="1">
            <a:schemeClr val="accent1"/>
          </a:fillRef>
          <a:effectRef idx="0">
            <a:srgbClr val="000000"/>
          </a:effectRef>
          <a:fontRef idx="minor">
            <a:schemeClr val="bg1"/>
          </a:fontRef>
        </p:style>
        <p:txBody>
          <a:bodyPr rtlCol="0" anchor="ctr"/>
          <a:lstStyle/>
          <a:p>
            <a:pPr algn="ctr">
              <a:lnSpc>
                <a:spcPct val="100000"/>
              </a:lnSpc>
            </a:pPr>
            <a:endParaRPr lang="en-US" sz="1799"/>
          </a:p>
        </p:txBody>
      </p:sp>
      <p:sp>
        <p:nvSpPr>
          <p:cNvPr id="8" name="Title 1">
            <a:extLst>
              <a:ext uri="{FF2B5EF4-FFF2-40B4-BE49-F238E27FC236}">
                <a16:creationId xmlns:a16="http://schemas.microsoft.com/office/drawing/2014/main" id="{3D903699-153C-AD47-95F6-16E2B30162AA}"/>
              </a:ext>
            </a:extLst>
          </p:cNvPr>
          <p:cNvSpPr>
            <a:spLocks noGrp="1"/>
          </p:cNvSpPr>
          <p:nvPr>
            <p:ph type="title" hasCustomPrompt="1"/>
          </p:nvPr>
        </p:nvSpPr>
        <p:spPr>
          <a:xfrm>
            <a:off x="365665" y="365760"/>
            <a:ext cx="11454448" cy="914400"/>
          </a:xfrm>
        </p:spPr>
        <p:txBody>
          <a:bodyPr/>
          <a:lstStyle/>
          <a:p>
            <a:r>
              <a:rPr lang="en-US"/>
              <a:t>[Slide title]</a:t>
            </a:r>
          </a:p>
        </p:txBody>
      </p:sp>
      <p:sp>
        <p:nvSpPr>
          <p:cNvPr id="6" name="Shape 254">
            <a:extLst>
              <a:ext uri="{FF2B5EF4-FFF2-40B4-BE49-F238E27FC236}">
                <a16:creationId xmlns:a16="http://schemas.microsoft.com/office/drawing/2014/main" id="{75862DAC-BC9F-534C-9C89-CE60499DB282}"/>
              </a:ext>
            </a:extLst>
          </p:cNvPr>
          <p:cNvSpPr/>
          <p:nvPr/>
        </p:nvSpPr>
        <p:spPr>
          <a:xfrm>
            <a:off x="5265026" y="3054045"/>
            <a:ext cx="1665310" cy="1665742"/>
          </a:xfrm>
          <a:prstGeom prst="rect">
            <a:avLst/>
          </a:prstGeom>
          <a:solidFill>
            <a:srgbClr val="ECECE1"/>
          </a:solidFill>
          <a:ln w="0" cap="flat">
            <a:noFill/>
            <a:miter lim="127000"/>
          </a:ln>
        </p:spPr>
        <p:style>
          <a:lnRef idx="0">
            <a:srgbClr val="000000">
              <a:alpha val="0"/>
            </a:srgbClr>
          </a:lnRef>
          <a:fillRef idx="1">
            <a:srgbClr val="F0F0F2"/>
          </a:fillRef>
          <a:effectRef idx="0">
            <a:scrgbClr r="0" g="0" b="0"/>
          </a:effectRef>
          <a:fontRef idx="none"/>
        </p:style>
        <p:txBody>
          <a:bodyPr/>
          <a:lstStyle/>
          <a:p>
            <a:endParaRPr lang="en-US" sz="800">
              <a:latin typeface="Arial" panose="020B0604020202020204" pitchFamily="34" charset="0"/>
              <a:cs typeface="Arial" panose="020B0604020202020204" pitchFamily="34" charset="0"/>
            </a:endParaRPr>
          </a:p>
        </p:txBody>
      </p:sp>
      <p:grpSp>
        <p:nvGrpSpPr>
          <p:cNvPr id="9" name="Group 8">
            <a:extLst>
              <a:ext uri="{FF2B5EF4-FFF2-40B4-BE49-F238E27FC236}">
                <a16:creationId xmlns:a16="http://schemas.microsoft.com/office/drawing/2014/main" id="{A7F76238-5A1A-CD49-AFE0-ECC1928CEF6B}"/>
              </a:ext>
            </a:extLst>
          </p:cNvPr>
          <p:cNvGrpSpPr/>
          <p:nvPr/>
        </p:nvGrpSpPr>
        <p:grpSpPr>
          <a:xfrm>
            <a:off x="4275001" y="2272177"/>
            <a:ext cx="3633562" cy="3229764"/>
            <a:chOff x="4523760" y="2165131"/>
            <a:chExt cx="3139218" cy="3300132"/>
          </a:xfrm>
        </p:grpSpPr>
        <p:grpSp>
          <p:nvGrpSpPr>
            <p:cNvPr id="10" name="Group 9">
              <a:extLst>
                <a:ext uri="{FF2B5EF4-FFF2-40B4-BE49-F238E27FC236}">
                  <a16:creationId xmlns:a16="http://schemas.microsoft.com/office/drawing/2014/main" id="{3926780E-0B08-7C41-9DB5-0748FEF36629}"/>
                </a:ext>
              </a:extLst>
            </p:cNvPr>
            <p:cNvGrpSpPr/>
            <p:nvPr/>
          </p:nvGrpSpPr>
          <p:grpSpPr>
            <a:xfrm rot="10800000">
              <a:off x="6616255" y="2165131"/>
              <a:ext cx="1046723" cy="3300132"/>
              <a:chOff x="5319301" y="2165131"/>
              <a:chExt cx="1046723" cy="3300132"/>
            </a:xfrm>
          </p:grpSpPr>
          <p:sp>
            <p:nvSpPr>
              <p:cNvPr id="17" name="Freeform 16">
                <a:extLst>
                  <a:ext uri="{FF2B5EF4-FFF2-40B4-BE49-F238E27FC236}">
                    <a16:creationId xmlns:a16="http://schemas.microsoft.com/office/drawing/2014/main" id="{95B6473F-E718-0D49-92EB-0C52F372925A}"/>
                  </a:ext>
                </a:extLst>
              </p:cNvPr>
              <p:cNvSpPr/>
              <p:nvPr/>
            </p:nvSpPr>
            <p:spPr>
              <a:xfrm>
                <a:off x="5319301" y="2165131"/>
                <a:ext cx="1046723" cy="735724"/>
              </a:xfrm>
              <a:custGeom>
                <a:avLst/>
                <a:gdLst>
                  <a:gd name="connsiteX0" fmla="*/ 0 w 1114097"/>
                  <a:gd name="connsiteY0" fmla="*/ 0 h 735724"/>
                  <a:gd name="connsiteX1" fmla="*/ 609600 w 1114097"/>
                  <a:gd name="connsiteY1" fmla="*/ 0 h 735724"/>
                  <a:gd name="connsiteX2" fmla="*/ 1114097 w 1114097"/>
                  <a:gd name="connsiteY2" fmla="*/ 735724 h 735724"/>
                </a:gdLst>
                <a:ahLst/>
                <a:cxnLst>
                  <a:cxn ang="0">
                    <a:pos x="connsiteX0" y="connsiteY0"/>
                  </a:cxn>
                  <a:cxn ang="0">
                    <a:pos x="connsiteX1" y="connsiteY1"/>
                  </a:cxn>
                  <a:cxn ang="0">
                    <a:pos x="connsiteX2" y="connsiteY2"/>
                  </a:cxn>
                </a:cxnLst>
                <a:rect l="l" t="t" r="r" b="b"/>
                <a:pathLst>
                  <a:path w="1114097" h="735724">
                    <a:moveTo>
                      <a:pt x="0" y="0"/>
                    </a:moveTo>
                    <a:lnTo>
                      <a:pt x="609600" y="0"/>
                    </a:lnTo>
                    <a:lnTo>
                      <a:pt x="1114097" y="735724"/>
                    </a:lnTo>
                  </a:path>
                </a:pathLst>
              </a:custGeom>
              <a:noFill/>
              <a:ln w="12700">
                <a:solidFill>
                  <a:schemeClr val="tx1"/>
                </a:solidFill>
              </a:ln>
            </p:spPr>
            <p:style>
              <a:lnRef idx="0">
                <a:schemeClr val="accent1"/>
              </a:lnRef>
              <a:fillRef idx="1">
                <a:schemeClr val="accent1"/>
              </a:fillRef>
              <a:effectRef idx="0">
                <a:srgbClr val="000000"/>
              </a:effectRef>
              <a:fontRef idx="minor">
                <a:schemeClr val="bg1"/>
              </a:fontRef>
            </p:style>
            <p:txBody>
              <a:bodyPr rtlCol="0" anchor="ctr"/>
              <a:lstStyle/>
              <a:p>
                <a:pPr algn="ctr"/>
                <a:endParaRPr lang="en-UA" sz="1600"/>
              </a:p>
            </p:txBody>
          </p:sp>
          <p:sp>
            <p:nvSpPr>
              <p:cNvPr id="18" name="Freeform 17">
                <a:extLst>
                  <a:ext uri="{FF2B5EF4-FFF2-40B4-BE49-F238E27FC236}">
                    <a16:creationId xmlns:a16="http://schemas.microsoft.com/office/drawing/2014/main" id="{DAB00B52-8B5D-0D4E-89BA-E74849ECF2FD}"/>
                  </a:ext>
                </a:extLst>
              </p:cNvPr>
              <p:cNvSpPr/>
              <p:nvPr/>
            </p:nvSpPr>
            <p:spPr>
              <a:xfrm flipV="1">
                <a:off x="5319301" y="4729539"/>
                <a:ext cx="1046723" cy="735724"/>
              </a:xfrm>
              <a:custGeom>
                <a:avLst/>
                <a:gdLst>
                  <a:gd name="connsiteX0" fmla="*/ 0 w 1114097"/>
                  <a:gd name="connsiteY0" fmla="*/ 0 h 735724"/>
                  <a:gd name="connsiteX1" fmla="*/ 609600 w 1114097"/>
                  <a:gd name="connsiteY1" fmla="*/ 0 h 735724"/>
                  <a:gd name="connsiteX2" fmla="*/ 1114097 w 1114097"/>
                  <a:gd name="connsiteY2" fmla="*/ 735724 h 735724"/>
                </a:gdLst>
                <a:ahLst/>
                <a:cxnLst>
                  <a:cxn ang="0">
                    <a:pos x="connsiteX0" y="connsiteY0"/>
                  </a:cxn>
                  <a:cxn ang="0">
                    <a:pos x="connsiteX1" y="connsiteY1"/>
                  </a:cxn>
                  <a:cxn ang="0">
                    <a:pos x="connsiteX2" y="connsiteY2"/>
                  </a:cxn>
                </a:cxnLst>
                <a:rect l="l" t="t" r="r" b="b"/>
                <a:pathLst>
                  <a:path w="1114097" h="735724">
                    <a:moveTo>
                      <a:pt x="0" y="0"/>
                    </a:moveTo>
                    <a:lnTo>
                      <a:pt x="609600" y="0"/>
                    </a:lnTo>
                    <a:lnTo>
                      <a:pt x="1114097" y="735724"/>
                    </a:lnTo>
                  </a:path>
                </a:pathLst>
              </a:custGeom>
              <a:noFill/>
              <a:ln w="12700">
                <a:solidFill>
                  <a:schemeClr val="tx1"/>
                </a:solidFill>
              </a:ln>
            </p:spPr>
            <p:style>
              <a:lnRef idx="0">
                <a:schemeClr val="accent1"/>
              </a:lnRef>
              <a:fillRef idx="1">
                <a:schemeClr val="accent1"/>
              </a:fillRef>
              <a:effectRef idx="0">
                <a:srgbClr val="000000"/>
              </a:effectRef>
              <a:fontRef idx="minor">
                <a:schemeClr val="bg1"/>
              </a:fontRef>
            </p:style>
            <p:txBody>
              <a:bodyPr rtlCol="0" anchor="ctr"/>
              <a:lstStyle/>
              <a:p>
                <a:pPr algn="ctr"/>
                <a:endParaRPr lang="en-UA" sz="1600"/>
              </a:p>
            </p:txBody>
          </p:sp>
        </p:grpSp>
        <p:grpSp>
          <p:nvGrpSpPr>
            <p:cNvPr id="11" name="Group 10">
              <a:extLst>
                <a:ext uri="{FF2B5EF4-FFF2-40B4-BE49-F238E27FC236}">
                  <a16:creationId xmlns:a16="http://schemas.microsoft.com/office/drawing/2014/main" id="{54F95102-21B7-5D43-B11A-49C22A401513}"/>
                </a:ext>
              </a:extLst>
            </p:cNvPr>
            <p:cNvGrpSpPr/>
            <p:nvPr/>
          </p:nvGrpSpPr>
          <p:grpSpPr>
            <a:xfrm>
              <a:off x="4523760" y="2165131"/>
              <a:ext cx="3139218" cy="3300132"/>
              <a:chOff x="4523760" y="2165131"/>
              <a:chExt cx="3139218" cy="3300132"/>
            </a:xfrm>
          </p:grpSpPr>
          <p:sp>
            <p:nvSpPr>
              <p:cNvPr id="12" name="Freeform 11">
                <a:extLst>
                  <a:ext uri="{FF2B5EF4-FFF2-40B4-BE49-F238E27FC236}">
                    <a16:creationId xmlns:a16="http://schemas.microsoft.com/office/drawing/2014/main" id="{D5C885FC-FEA3-6A47-B3DA-10BAE1B65B41}"/>
                  </a:ext>
                </a:extLst>
              </p:cNvPr>
              <p:cNvSpPr/>
              <p:nvPr/>
            </p:nvSpPr>
            <p:spPr>
              <a:xfrm>
                <a:off x="4523760" y="2165131"/>
                <a:ext cx="1046723" cy="735724"/>
              </a:xfrm>
              <a:custGeom>
                <a:avLst/>
                <a:gdLst>
                  <a:gd name="connsiteX0" fmla="*/ 0 w 1114097"/>
                  <a:gd name="connsiteY0" fmla="*/ 0 h 735724"/>
                  <a:gd name="connsiteX1" fmla="*/ 609600 w 1114097"/>
                  <a:gd name="connsiteY1" fmla="*/ 0 h 735724"/>
                  <a:gd name="connsiteX2" fmla="*/ 1114097 w 1114097"/>
                  <a:gd name="connsiteY2" fmla="*/ 735724 h 735724"/>
                </a:gdLst>
                <a:ahLst/>
                <a:cxnLst>
                  <a:cxn ang="0">
                    <a:pos x="connsiteX0" y="connsiteY0"/>
                  </a:cxn>
                  <a:cxn ang="0">
                    <a:pos x="connsiteX1" y="connsiteY1"/>
                  </a:cxn>
                  <a:cxn ang="0">
                    <a:pos x="connsiteX2" y="connsiteY2"/>
                  </a:cxn>
                </a:cxnLst>
                <a:rect l="l" t="t" r="r" b="b"/>
                <a:pathLst>
                  <a:path w="1114097" h="735724">
                    <a:moveTo>
                      <a:pt x="0" y="0"/>
                    </a:moveTo>
                    <a:lnTo>
                      <a:pt x="609600" y="0"/>
                    </a:lnTo>
                    <a:lnTo>
                      <a:pt x="1114097" y="735724"/>
                    </a:lnTo>
                  </a:path>
                </a:pathLst>
              </a:custGeom>
              <a:noFill/>
              <a:ln w="12700">
                <a:solidFill>
                  <a:schemeClr val="tx1"/>
                </a:solidFill>
              </a:ln>
            </p:spPr>
            <p:style>
              <a:lnRef idx="0">
                <a:schemeClr val="accent1"/>
              </a:lnRef>
              <a:fillRef idx="1">
                <a:schemeClr val="accent1"/>
              </a:fillRef>
              <a:effectRef idx="0">
                <a:srgbClr val="000000"/>
              </a:effectRef>
              <a:fontRef idx="minor">
                <a:schemeClr val="bg1"/>
              </a:fontRef>
            </p:style>
            <p:txBody>
              <a:bodyPr rtlCol="0" anchor="ctr"/>
              <a:lstStyle/>
              <a:p>
                <a:pPr algn="ctr"/>
                <a:endParaRPr lang="en-UA" sz="1600"/>
              </a:p>
            </p:txBody>
          </p:sp>
          <p:sp>
            <p:nvSpPr>
              <p:cNvPr id="13" name="Freeform 12">
                <a:extLst>
                  <a:ext uri="{FF2B5EF4-FFF2-40B4-BE49-F238E27FC236}">
                    <a16:creationId xmlns:a16="http://schemas.microsoft.com/office/drawing/2014/main" id="{4964E914-17DD-EA45-9539-DBC75C8DB186}"/>
                  </a:ext>
                </a:extLst>
              </p:cNvPr>
              <p:cNvSpPr/>
              <p:nvPr/>
            </p:nvSpPr>
            <p:spPr>
              <a:xfrm flipV="1">
                <a:off x="4523760" y="4729539"/>
                <a:ext cx="1046723" cy="735724"/>
              </a:xfrm>
              <a:custGeom>
                <a:avLst/>
                <a:gdLst>
                  <a:gd name="connsiteX0" fmla="*/ 0 w 1114097"/>
                  <a:gd name="connsiteY0" fmla="*/ 0 h 735724"/>
                  <a:gd name="connsiteX1" fmla="*/ 609600 w 1114097"/>
                  <a:gd name="connsiteY1" fmla="*/ 0 h 735724"/>
                  <a:gd name="connsiteX2" fmla="*/ 1114097 w 1114097"/>
                  <a:gd name="connsiteY2" fmla="*/ 735724 h 735724"/>
                </a:gdLst>
                <a:ahLst/>
                <a:cxnLst>
                  <a:cxn ang="0">
                    <a:pos x="connsiteX0" y="connsiteY0"/>
                  </a:cxn>
                  <a:cxn ang="0">
                    <a:pos x="connsiteX1" y="connsiteY1"/>
                  </a:cxn>
                  <a:cxn ang="0">
                    <a:pos x="connsiteX2" y="connsiteY2"/>
                  </a:cxn>
                </a:cxnLst>
                <a:rect l="l" t="t" r="r" b="b"/>
                <a:pathLst>
                  <a:path w="1114097" h="735724">
                    <a:moveTo>
                      <a:pt x="0" y="0"/>
                    </a:moveTo>
                    <a:lnTo>
                      <a:pt x="609600" y="0"/>
                    </a:lnTo>
                    <a:lnTo>
                      <a:pt x="1114097" y="735724"/>
                    </a:lnTo>
                  </a:path>
                </a:pathLst>
              </a:custGeom>
              <a:noFill/>
              <a:ln w="12700">
                <a:solidFill>
                  <a:schemeClr val="tx1"/>
                </a:solidFill>
              </a:ln>
            </p:spPr>
            <p:style>
              <a:lnRef idx="0">
                <a:schemeClr val="accent1"/>
              </a:lnRef>
              <a:fillRef idx="1">
                <a:schemeClr val="accent1"/>
              </a:fillRef>
              <a:effectRef idx="0">
                <a:srgbClr val="000000"/>
              </a:effectRef>
              <a:fontRef idx="minor">
                <a:schemeClr val="bg1"/>
              </a:fontRef>
            </p:style>
            <p:txBody>
              <a:bodyPr rtlCol="0" anchor="ctr"/>
              <a:lstStyle/>
              <a:p>
                <a:pPr algn="ctr"/>
                <a:endParaRPr lang="en-UA" sz="1600"/>
              </a:p>
            </p:txBody>
          </p:sp>
          <p:grpSp>
            <p:nvGrpSpPr>
              <p:cNvPr id="14" name="Group 13">
                <a:extLst>
                  <a:ext uri="{FF2B5EF4-FFF2-40B4-BE49-F238E27FC236}">
                    <a16:creationId xmlns:a16="http://schemas.microsoft.com/office/drawing/2014/main" id="{243E3ADF-DC21-554A-8700-783D72893BF9}"/>
                  </a:ext>
                </a:extLst>
              </p:cNvPr>
              <p:cNvGrpSpPr/>
              <p:nvPr/>
            </p:nvGrpSpPr>
            <p:grpSpPr>
              <a:xfrm>
                <a:off x="4523760" y="3772576"/>
                <a:ext cx="3139218" cy="0"/>
                <a:chOff x="4523760" y="3772576"/>
                <a:chExt cx="3139218" cy="0"/>
              </a:xfrm>
            </p:grpSpPr>
            <p:cxnSp>
              <p:nvCxnSpPr>
                <p:cNvPr id="15" name="Straight Connector 14">
                  <a:extLst>
                    <a:ext uri="{FF2B5EF4-FFF2-40B4-BE49-F238E27FC236}">
                      <a16:creationId xmlns:a16="http://schemas.microsoft.com/office/drawing/2014/main" id="{EA01B305-7F11-B942-990C-C814D94EF69B}"/>
                    </a:ext>
                  </a:extLst>
                </p:cNvPr>
                <p:cNvCxnSpPr>
                  <a:cxnSpLocks/>
                </p:cNvCxnSpPr>
                <p:nvPr/>
              </p:nvCxnSpPr>
              <p:spPr>
                <a:xfrm flipH="1">
                  <a:off x="4523760" y="3772576"/>
                  <a:ext cx="496163" cy="0"/>
                </a:xfrm>
                <a:prstGeom prst="line">
                  <a:avLst/>
                </a:prstGeom>
                <a:noFill/>
                <a:ln w="12700">
                  <a:solidFill>
                    <a:schemeClr val="tx1"/>
                  </a:solidFill>
                </a:ln>
              </p:spPr>
              <p:style>
                <a:lnRef idx="0">
                  <a:schemeClr val="accent1"/>
                </a:lnRef>
                <a:fillRef idx="1">
                  <a:schemeClr val="accent1"/>
                </a:fillRef>
                <a:effectRef idx="0">
                  <a:srgbClr val="000000"/>
                </a:effectRef>
                <a:fontRef idx="minor">
                  <a:schemeClr val="bg1"/>
                </a:fontRef>
              </p:style>
            </p:cxnSp>
            <p:cxnSp>
              <p:nvCxnSpPr>
                <p:cNvPr id="16" name="Straight Connector 15">
                  <a:extLst>
                    <a:ext uri="{FF2B5EF4-FFF2-40B4-BE49-F238E27FC236}">
                      <a16:creationId xmlns:a16="http://schemas.microsoft.com/office/drawing/2014/main" id="{7573937A-7329-6A44-A5E0-6054923AD210}"/>
                    </a:ext>
                  </a:extLst>
                </p:cNvPr>
                <p:cNvCxnSpPr>
                  <a:cxnSpLocks/>
                </p:cNvCxnSpPr>
                <p:nvPr/>
              </p:nvCxnSpPr>
              <p:spPr>
                <a:xfrm flipH="1">
                  <a:off x="7166815" y="3772576"/>
                  <a:ext cx="496163" cy="0"/>
                </a:xfrm>
                <a:prstGeom prst="line">
                  <a:avLst/>
                </a:prstGeom>
                <a:noFill/>
                <a:ln w="12700">
                  <a:solidFill>
                    <a:schemeClr val="tx1"/>
                  </a:solidFill>
                </a:ln>
              </p:spPr>
              <p:style>
                <a:lnRef idx="0">
                  <a:schemeClr val="accent1"/>
                </a:lnRef>
                <a:fillRef idx="1">
                  <a:schemeClr val="accent1"/>
                </a:fillRef>
                <a:effectRef idx="0">
                  <a:srgbClr val="000000"/>
                </a:effectRef>
                <a:fontRef idx="minor">
                  <a:schemeClr val="bg1"/>
                </a:fontRef>
              </p:style>
            </p:cxnSp>
          </p:grpSp>
        </p:grpSp>
      </p:grpSp>
      <p:sp>
        <p:nvSpPr>
          <p:cNvPr id="19" name="Text Placeholder 3">
            <a:extLst>
              <a:ext uri="{FF2B5EF4-FFF2-40B4-BE49-F238E27FC236}">
                <a16:creationId xmlns:a16="http://schemas.microsoft.com/office/drawing/2014/main" id="{32194EF1-9713-B545-A686-F6233D0C83CB}"/>
              </a:ext>
            </a:extLst>
          </p:cNvPr>
          <p:cNvSpPr>
            <a:spLocks noGrp="1"/>
          </p:cNvSpPr>
          <p:nvPr>
            <p:ph type="body" sz="quarter" idx="14" hasCustomPrompt="1"/>
          </p:nvPr>
        </p:nvSpPr>
        <p:spPr>
          <a:xfrm>
            <a:off x="1326170" y="2011680"/>
            <a:ext cx="2651069" cy="914400"/>
          </a:xfrm>
        </p:spPr>
        <p:txBody>
          <a:bodyPr>
            <a:noAutofit/>
          </a:bodyPr>
          <a:lstStyle>
            <a:lvl1pPr marL="0" indent="0" algn="r">
              <a:spcBef>
                <a:spcPts val="0"/>
              </a:spcBef>
              <a:buFontTx/>
              <a:buNone/>
              <a:defRPr sz="1600" b="1"/>
            </a:lvl1pPr>
            <a:lvl2pPr marL="0" indent="0" algn="r">
              <a:spcBef>
                <a:spcPts val="0"/>
              </a:spcBef>
              <a:buFontTx/>
              <a:buNone/>
              <a:defRPr sz="1400"/>
            </a:lvl2pPr>
            <a:lvl3pPr marL="0" indent="0" algn="r">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0" name="Text Placeholder 3">
            <a:extLst>
              <a:ext uri="{FF2B5EF4-FFF2-40B4-BE49-F238E27FC236}">
                <a16:creationId xmlns:a16="http://schemas.microsoft.com/office/drawing/2014/main" id="{76D6238E-7EFF-1944-B782-00E6D63FCA78}"/>
              </a:ext>
            </a:extLst>
          </p:cNvPr>
          <p:cNvSpPr>
            <a:spLocks noGrp="1"/>
          </p:cNvSpPr>
          <p:nvPr>
            <p:ph type="body" sz="quarter" idx="15" hasCustomPrompt="1"/>
          </p:nvPr>
        </p:nvSpPr>
        <p:spPr>
          <a:xfrm>
            <a:off x="1310115" y="3501656"/>
            <a:ext cx="2651069" cy="914400"/>
          </a:xfrm>
        </p:spPr>
        <p:txBody>
          <a:bodyPr>
            <a:noAutofit/>
          </a:bodyPr>
          <a:lstStyle>
            <a:lvl1pPr marL="0" indent="0" algn="r">
              <a:spcBef>
                <a:spcPts val="0"/>
              </a:spcBef>
              <a:buFontTx/>
              <a:buNone/>
              <a:defRPr sz="1600" b="1"/>
            </a:lvl1pPr>
            <a:lvl2pPr marL="0" indent="0" algn="r">
              <a:spcBef>
                <a:spcPts val="0"/>
              </a:spcBef>
              <a:buFontTx/>
              <a:buNone/>
              <a:defRPr sz="1400"/>
            </a:lvl2pPr>
            <a:lvl3pPr marL="0" indent="0" algn="r">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1" name="Text Placeholder 3">
            <a:extLst>
              <a:ext uri="{FF2B5EF4-FFF2-40B4-BE49-F238E27FC236}">
                <a16:creationId xmlns:a16="http://schemas.microsoft.com/office/drawing/2014/main" id="{B0F906E1-AFB2-3342-9AEE-5D9D3825D059}"/>
              </a:ext>
            </a:extLst>
          </p:cNvPr>
          <p:cNvSpPr>
            <a:spLocks noGrp="1"/>
          </p:cNvSpPr>
          <p:nvPr>
            <p:ph type="body" sz="quarter" idx="16" hasCustomPrompt="1"/>
          </p:nvPr>
        </p:nvSpPr>
        <p:spPr>
          <a:xfrm>
            <a:off x="1310115" y="4991632"/>
            <a:ext cx="2651069" cy="914400"/>
          </a:xfrm>
        </p:spPr>
        <p:txBody>
          <a:bodyPr>
            <a:noAutofit/>
          </a:bodyPr>
          <a:lstStyle>
            <a:lvl1pPr marL="0" indent="0" algn="r">
              <a:spcBef>
                <a:spcPts val="0"/>
              </a:spcBef>
              <a:buFontTx/>
              <a:buNone/>
              <a:defRPr sz="1600" b="1"/>
            </a:lvl1pPr>
            <a:lvl2pPr marL="0" indent="0" algn="r">
              <a:spcBef>
                <a:spcPts val="0"/>
              </a:spcBef>
              <a:buFontTx/>
              <a:buNone/>
              <a:defRPr sz="1400"/>
            </a:lvl2pPr>
            <a:lvl3pPr marL="0" indent="0" algn="r">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2" name="Text Placeholder 3">
            <a:extLst>
              <a:ext uri="{FF2B5EF4-FFF2-40B4-BE49-F238E27FC236}">
                <a16:creationId xmlns:a16="http://schemas.microsoft.com/office/drawing/2014/main" id="{6F22C132-DC15-354D-A2CF-2709D58EC79E}"/>
              </a:ext>
            </a:extLst>
          </p:cNvPr>
          <p:cNvSpPr>
            <a:spLocks noGrp="1"/>
          </p:cNvSpPr>
          <p:nvPr>
            <p:ph type="body" sz="quarter" idx="17" hasCustomPrompt="1"/>
          </p:nvPr>
        </p:nvSpPr>
        <p:spPr>
          <a:xfrm>
            <a:off x="8279435" y="2011680"/>
            <a:ext cx="2651069" cy="914400"/>
          </a:xfrm>
        </p:spPr>
        <p:txBody>
          <a:bodyPr>
            <a:noAutofit/>
          </a:bodyPr>
          <a:lstStyle>
            <a:lvl1pPr marL="0" indent="0" algn="l">
              <a:spcBef>
                <a:spcPts val="0"/>
              </a:spcBef>
              <a:buFontTx/>
              <a:buNone/>
              <a:defRPr sz="1600" b="1"/>
            </a:lvl1pPr>
            <a:lvl2pPr marL="0" indent="0" algn="l">
              <a:spcBef>
                <a:spcPts val="0"/>
              </a:spcBef>
              <a:buFontTx/>
              <a:buNone/>
              <a:defRPr sz="1400"/>
            </a:lvl2pPr>
            <a:lvl3pPr marL="0" indent="0" algn="l">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3" name="Text Placeholder 3">
            <a:extLst>
              <a:ext uri="{FF2B5EF4-FFF2-40B4-BE49-F238E27FC236}">
                <a16:creationId xmlns:a16="http://schemas.microsoft.com/office/drawing/2014/main" id="{3DDB394F-E1C7-9246-982F-9B98213F2451}"/>
              </a:ext>
            </a:extLst>
          </p:cNvPr>
          <p:cNvSpPr>
            <a:spLocks noGrp="1"/>
          </p:cNvSpPr>
          <p:nvPr>
            <p:ph type="body" sz="quarter" idx="18" hasCustomPrompt="1"/>
          </p:nvPr>
        </p:nvSpPr>
        <p:spPr>
          <a:xfrm>
            <a:off x="8263380" y="3501656"/>
            <a:ext cx="2651069" cy="914400"/>
          </a:xfrm>
        </p:spPr>
        <p:txBody>
          <a:bodyPr>
            <a:noAutofit/>
          </a:bodyPr>
          <a:lstStyle>
            <a:lvl1pPr marL="0" indent="0" algn="l">
              <a:spcBef>
                <a:spcPts val="0"/>
              </a:spcBef>
              <a:buFontTx/>
              <a:buNone/>
              <a:defRPr sz="1600" b="1"/>
            </a:lvl1pPr>
            <a:lvl2pPr marL="0" indent="0" algn="l">
              <a:spcBef>
                <a:spcPts val="0"/>
              </a:spcBef>
              <a:buFontTx/>
              <a:buNone/>
              <a:defRPr sz="1400"/>
            </a:lvl2pPr>
            <a:lvl3pPr marL="0" indent="0" algn="l">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4" name="Text Placeholder 3">
            <a:extLst>
              <a:ext uri="{FF2B5EF4-FFF2-40B4-BE49-F238E27FC236}">
                <a16:creationId xmlns:a16="http://schemas.microsoft.com/office/drawing/2014/main" id="{C234B5C4-1230-8C4E-AD1C-1CBA6628DF9E}"/>
              </a:ext>
            </a:extLst>
          </p:cNvPr>
          <p:cNvSpPr>
            <a:spLocks noGrp="1"/>
          </p:cNvSpPr>
          <p:nvPr>
            <p:ph type="body" sz="quarter" idx="19" hasCustomPrompt="1"/>
          </p:nvPr>
        </p:nvSpPr>
        <p:spPr>
          <a:xfrm>
            <a:off x="8263380" y="4991632"/>
            <a:ext cx="2651069" cy="914400"/>
          </a:xfrm>
        </p:spPr>
        <p:txBody>
          <a:bodyPr>
            <a:noAutofit/>
          </a:bodyPr>
          <a:lstStyle>
            <a:lvl1pPr marL="0" indent="0" algn="l">
              <a:spcBef>
                <a:spcPts val="0"/>
              </a:spcBef>
              <a:buFontTx/>
              <a:buNone/>
              <a:defRPr sz="1600" b="1"/>
            </a:lvl1pPr>
            <a:lvl2pPr marL="0" indent="0" algn="l">
              <a:spcBef>
                <a:spcPts val="0"/>
              </a:spcBef>
              <a:buFontTx/>
              <a:buNone/>
              <a:defRPr sz="1400"/>
            </a:lvl2pPr>
            <a:lvl3pPr marL="0" indent="0" algn="l">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5" name="Text Placeholder 3">
            <a:extLst>
              <a:ext uri="{FF2B5EF4-FFF2-40B4-BE49-F238E27FC236}">
                <a16:creationId xmlns:a16="http://schemas.microsoft.com/office/drawing/2014/main" id="{E5E72B16-C9CB-364D-87B5-41808627C99A}"/>
              </a:ext>
            </a:extLst>
          </p:cNvPr>
          <p:cNvSpPr>
            <a:spLocks noGrp="1"/>
          </p:cNvSpPr>
          <p:nvPr>
            <p:ph type="body" sz="quarter" idx="20" hasCustomPrompt="1"/>
          </p:nvPr>
        </p:nvSpPr>
        <p:spPr>
          <a:xfrm>
            <a:off x="5412853" y="3429716"/>
            <a:ext cx="1369658" cy="914400"/>
          </a:xfrm>
        </p:spPr>
        <p:txBody>
          <a:bodyPr anchor="ctr" anchorCtr="0">
            <a:noAutofit/>
          </a:bodyPr>
          <a:lstStyle>
            <a:lvl1pPr marL="0" indent="0" algn="ctr">
              <a:spcBef>
                <a:spcPts val="0"/>
              </a:spcBef>
              <a:buFontTx/>
              <a:buNone/>
              <a:defRPr sz="1600" b="1">
                <a:solidFill>
                  <a:schemeClr val="bg1"/>
                </a:solidFill>
              </a:defRPr>
            </a:lvl1pPr>
            <a:lvl2pPr marL="0" indent="0" algn="ctr">
              <a:spcBef>
                <a:spcPts val="0"/>
              </a:spcBef>
              <a:buFontTx/>
              <a:buNone/>
              <a:defRPr sz="1400">
                <a:solidFill>
                  <a:schemeClr val="bg1"/>
                </a:solidFill>
              </a:defRPr>
            </a:lvl2pPr>
            <a:lvl3pPr marL="0" indent="0" algn="l">
              <a:spcBef>
                <a:spcPts val="0"/>
              </a:spcBef>
              <a:buFontTx/>
              <a:buNone/>
              <a:defRPr sz="1400">
                <a:solidFill>
                  <a:schemeClr val="bg1"/>
                </a:solidFill>
              </a:defRPr>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p:txBody>
      </p:sp>
      <p:sp>
        <p:nvSpPr>
          <p:cNvPr id="26" name="Text Placeholder 3">
            <a:extLst>
              <a:ext uri="{FF2B5EF4-FFF2-40B4-BE49-F238E27FC236}">
                <a16:creationId xmlns:a16="http://schemas.microsoft.com/office/drawing/2014/main" id="{987FC7CF-BBAC-484D-8F40-A8B0E9643121}"/>
              </a:ext>
            </a:extLst>
          </p:cNvPr>
          <p:cNvSpPr>
            <a:spLocks noGrp="1"/>
          </p:cNvSpPr>
          <p:nvPr>
            <p:ph type="body" sz="quarter" idx="21" hasCustomPrompt="1"/>
          </p:nvPr>
        </p:nvSpPr>
        <p:spPr>
          <a:xfrm>
            <a:off x="4794043" y="1485320"/>
            <a:ext cx="2600739" cy="526236"/>
          </a:xfrm>
        </p:spPr>
        <p:txBody>
          <a:bodyPr anchor="ctr" anchorCtr="0">
            <a:noAutofit/>
          </a:bodyPr>
          <a:lstStyle>
            <a:lvl1pPr marL="0" indent="0" algn="ctr">
              <a:spcBef>
                <a:spcPts val="0"/>
              </a:spcBef>
              <a:buFontTx/>
              <a:buNone/>
              <a:defRPr sz="1600" b="1">
                <a:solidFill>
                  <a:schemeClr val="tx1"/>
                </a:solidFill>
              </a:defRPr>
            </a:lvl1pPr>
            <a:lvl2pPr marL="0" indent="0" algn="ctr">
              <a:spcBef>
                <a:spcPts val="0"/>
              </a:spcBef>
              <a:buFontTx/>
              <a:buNone/>
              <a:defRPr sz="1400">
                <a:solidFill>
                  <a:schemeClr val="tx1"/>
                </a:solidFill>
              </a:defRPr>
            </a:lvl2pPr>
            <a:lvl3pPr marL="0" indent="0" algn="l">
              <a:spcBef>
                <a:spcPts val="0"/>
              </a:spcBef>
              <a:buFontTx/>
              <a:buNone/>
              <a:defRPr sz="1400">
                <a:solidFill>
                  <a:schemeClr val="bg1"/>
                </a:solidFill>
              </a:defRPr>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p:txBody>
      </p:sp>
    </p:spTree>
    <p:extLst>
      <p:ext uri="{BB962C8B-B14F-4D97-AF65-F5344CB8AC3E}">
        <p14:creationId xmlns:p14="http://schemas.microsoft.com/office/powerpoint/2010/main" val="1434641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2700">
          <p15:clr>
            <a:srgbClr val="FBAE40"/>
          </p15:clr>
        </p15:guide>
        <p15:guide id="2" pos="2506">
          <p15:clr>
            <a:srgbClr val="FBAE40"/>
          </p15:clr>
        </p15:guide>
        <p15:guide id="3" orient="horz" pos="1152">
          <p15:clr>
            <a:srgbClr val="FBAE40"/>
          </p15:clr>
        </p15:guide>
        <p15:guide id="4" orient="horz" pos="3832">
          <p15:clr>
            <a:srgbClr val="FBAE40"/>
          </p15:clr>
        </p15:guide>
        <p15:guide id="5" orient="horz" pos="414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 Photo 01">
    <p:bg>
      <p:bgRef idx="1001">
        <a:schemeClr val="bg1"/>
      </p:bgRef>
    </p:bg>
    <p:spTree>
      <p:nvGrpSpPr>
        <p:cNvPr id="1" name=""/>
        <p:cNvGrpSpPr/>
        <p:nvPr/>
      </p:nvGrpSpPr>
      <p:grpSpPr>
        <a:xfrm>
          <a:off x="0" y="0"/>
          <a:ext cx="0" cy="0"/>
          <a:chOff x="0" y="0"/>
          <a:chExt cx="0" cy="0"/>
        </a:xfrm>
      </p:grpSpPr>
      <p:sp>
        <p:nvSpPr>
          <p:cNvPr id="4" name="Background">
            <a:extLst>
              <a:ext uri="{FF2B5EF4-FFF2-40B4-BE49-F238E27FC236}">
                <a16:creationId xmlns:a16="http://schemas.microsoft.com/office/drawing/2014/main" id="{F0AF58B2-47B7-814E-A6E5-ECB9608EF8B7}"/>
              </a:ext>
              <a:ext uri="{C183D7F6-B498-43B3-948B-1728B52AA6E4}">
                <adec:decorative xmlns:adec="http://schemas.microsoft.com/office/drawing/2017/decorative" val="1"/>
              </a:ext>
            </a:extLst>
          </p:cNvPr>
          <p:cNvSpPr/>
          <p:nvPr/>
        </p:nvSpPr>
        <p:spPr bwMode="hidden">
          <a:xfrm>
            <a:off x="0" y="3840480"/>
            <a:ext cx="12188825" cy="3017520"/>
          </a:xfrm>
          <a:prstGeom prst="rect">
            <a:avLst/>
          </a:prstGeom>
          <a:solidFill>
            <a:srgbClr val="ECECE1"/>
          </a:solidFill>
          <a:ln>
            <a:noFill/>
          </a:ln>
        </p:spPr>
        <p:style>
          <a:lnRef idx="0">
            <a:schemeClr val="accent1"/>
          </a:lnRef>
          <a:fillRef idx="1">
            <a:schemeClr val="accent1"/>
          </a:fillRef>
          <a:effectRef idx="0">
            <a:srgbClr val="000000"/>
          </a:effectRef>
          <a:fontRef idx="minor">
            <a:schemeClr val="dk1"/>
          </a:fontRef>
        </p:style>
        <p:txBody>
          <a:bodyPr rtlCol="0" anchor="ctr"/>
          <a:lstStyle/>
          <a:p>
            <a:pPr algn="ctr">
              <a:lnSpc>
                <a:spcPct val="100000"/>
              </a:lnSpc>
            </a:pPr>
            <a:endParaRPr lang="en-US" sz="1799"/>
          </a:p>
        </p:txBody>
      </p:sp>
      <p:sp>
        <p:nvSpPr>
          <p:cNvPr id="5" name="UST" descr="UST">
            <a:extLst>
              <a:ext uri="{FF2B5EF4-FFF2-40B4-BE49-F238E27FC236}">
                <a16:creationId xmlns:a16="http://schemas.microsoft.com/office/drawing/2014/main" id="{B5100F4C-957F-DD4E-8499-CC403AD1E86D}"/>
              </a:ext>
            </a:extLst>
          </p:cNvPr>
          <p:cNvSpPr>
            <a:spLocks noChangeAspect="1" noEditPoints="1"/>
          </p:cNvSpPr>
          <p:nvPr/>
        </p:nvSpPr>
        <p:spPr bwMode="black">
          <a:xfrm>
            <a:off x="365030" y="358775"/>
            <a:ext cx="731330" cy="809172"/>
          </a:xfrm>
          <a:custGeom>
            <a:avLst/>
            <a:gdLst>
              <a:gd name="T0" fmla="*/ 3605 w 3998"/>
              <a:gd name="T1" fmla="*/ 3263 h 4415"/>
              <a:gd name="T2" fmla="*/ 3605 w 3998"/>
              <a:gd name="T3" fmla="*/ 3263 h 4415"/>
              <a:gd name="T4" fmla="*/ 2969 w 3998"/>
              <a:gd name="T5" fmla="*/ 3263 h 4415"/>
              <a:gd name="T6" fmla="*/ 2969 w 3998"/>
              <a:gd name="T7" fmla="*/ 3899 h 4415"/>
              <a:gd name="T8" fmla="*/ 3605 w 3998"/>
              <a:gd name="T9" fmla="*/ 3899 h 4415"/>
              <a:gd name="T10" fmla="*/ 3605 w 3998"/>
              <a:gd name="T11" fmla="*/ 3263 h 4415"/>
              <a:gd name="T12" fmla="*/ 3450 w 3998"/>
              <a:gd name="T13" fmla="*/ 703 h 4415"/>
              <a:gd name="T14" fmla="*/ 3450 w 3998"/>
              <a:gd name="T15" fmla="*/ 703 h 4415"/>
              <a:gd name="T16" fmla="*/ 3308 w 3998"/>
              <a:gd name="T17" fmla="*/ 668 h 4415"/>
              <a:gd name="T18" fmla="*/ 3077 w 3998"/>
              <a:gd name="T19" fmla="*/ 505 h 4415"/>
              <a:gd name="T20" fmla="*/ 3308 w 3998"/>
              <a:gd name="T21" fmla="*/ 383 h 4415"/>
              <a:gd name="T22" fmla="*/ 3661 w 3998"/>
              <a:gd name="T23" fmla="*/ 530 h 4415"/>
              <a:gd name="T24" fmla="*/ 3940 w 3998"/>
              <a:gd name="T25" fmla="*/ 305 h 4415"/>
              <a:gd name="T26" fmla="*/ 3310 w 3998"/>
              <a:gd name="T27" fmla="*/ 0 h 4415"/>
              <a:gd name="T28" fmla="*/ 2629 w 3998"/>
              <a:gd name="T29" fmla="*/ 517 h 4415"/>
              <a:gd name="T30" fmla="*/ 3182 w 3998"/>
              <a:gd name="T31" fmla="*/ 1056 h 4415"/>
              <a:gd name="T32" fmla="*/ 3331 w 3998"/>
              <a:gd name="T33" fmla="*/ 1093 h 4415"/>
              <a:gd name="T34" fmla="*/ 3531 w 3998"/>
              <a:gd name="T35" fmla="*/ 1229 h 4415"/>
              <a:gd name="T36" fmla="*/ 3266 w 3998"/>
              <a:gd name="T37" fmla="*/ 1367 h 4415"/>
              <a:gd name="T38" fmla="*/ 2854 w 3998"/>
              <a:gd name="T39" fmla="*/ 1184 h 4415"/>
              <a:gd name="T40" fmla="*/ 2576 w 3998"/>
              <a:gd name="T41" fmla="*/ 1409 h 4415"/>
              <a:gd name="T42" fmla="*/ 3268 w 3998"/>
              <a:gd name="T43" fmla="*/ 1736 h 4415"/>
              <a:gd name="T44" fmla="*/ 3998 w 3998"/>
              <a:gd name="T45" fmla="*/ 1217 h 4415"/>
              <a:gd name="T46" fmla="*/ 3450 w 3998"/>
              <a:gd name="T47" fmla="*/ 703 h 4415"/>
              <a:gd name="T48" fmla="*/ 1451 w 3998"/>
              <a:gd name="T49" fmla="*/ 2778 h 4415"/>
              <a:gd name="T50" fmla="*/ 1451 w 3998"/>
              <a:gd name="T51" fmla="*/ 2778 h 4415"/>
              <a:gd name="T52" fmla="*/ 24 w 3998"/>
              <a:gd name="T53" fmla="*/ 2778 h 4415"/>
              <a:gd name="T54" fmla="*/ 24 w 3998"/>
              <a:gd name="T55" fmla="*/ 3168 h 4415"/>
              <a:gd name="T56" fmla="*/ 512 w 3998"/>
              <a:gd name="T57" fmla="*/ 3168 h 4415"/>
              <a:gd name="T58" fmla="*/ 512 w 3998"/>
              <a:gd name="T59" fmla="*/ 4415 h 4415"/>
              <a:gd name="T60" fmla="*/ 963 w 3998"/>
              <a:gd name="T61" fmla="*/ 4415 h 4415"/>
              <a:gd name="T62" fmla="*/ 963 w 3998"/>
              <a:gd name="T63" fmla="*/ 3168 h 4415"/>
              <a:gd name="T64" fmla="*/ 1451 w 3998"/>
              <a:gd name="T65" fmla="*/ 3168 h 4415"/>
              <a:gd name="T66" fmla="*/ 1451 w 3998"/>
              <a:gd name="T67" fmla="*/ 2778 h 4415"/>
              <a:gd name="T68" fmla="*/ 1026 w 3998"/>
              <a:gd name="T69" fmla="*/ 48 h 4415"/>
              <a:gd name="T70" fmla="*/ 1026 w 3998"/>
              <a:gd name="T71" fmla="*/ 48 h 4415"/>
              <a:gd name="T72" fmla="*/ 1475 w 3998"/>
              <a:gd name="T73" fmla="*/ 48 h 4415"/>
              <a:gd name="T74" fmla="*/ 1475 w 3998"/>
              <a:gd name="T75" fmla="*/ 1015 h 4415"/>
              <a:gd name="T76" fmla="*/ 741 w 3998"/>
              <a:gd name="T77" fmla="*/ 1736 h 4415"/>
              <a:gd name="T78" fmla="*/ 0 w 3998"/>
              <a:gd name="T79" fmla="*/ 1015 h 4415"/>
              <a:gd name="T80" fmla="*/ 0 w 3998"/>
              <a:gd name="T81" fmla="*/ 48 h 4415"/>
              <a:gd name="T82" fmla="*/ 449 w 3998"/>
              <a:gd name="T83" fmla="*/ 48 h 4415"/>
              <a:gd name="T84" fmla="*/ 449 w 3998"/>
              <a:gd name="T85" fmla="*/ 1018 h 4415"/>
              <a:gd name="T86" fmla="*/ 739 w 3998"/>
              <a:gd name="T87" fmla="*/ 1321 h 4415"/>
              <a:gd name="T88" fmla="*/ 1026 w 3998"/>
              <a:gd name="T89" fmla="*/ 1018 h 4415"/>
              <a:gd name="T90" fmla="*/ 1026 w 3998"/>
              <a:gd name="T91" fmla="*/ 48 h 4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998" h="4415">
                <a:moveTo>
                  <a:pt x="3605" y="3263"/>
                </a:moveTo>
                <a:lnTo>
                  <a:pt x="3605" y="3263"/>
                </a:lnTo>
                <a:lnTo>
                  <a:pt x="2969" y="3263"/>
                </a:lnTo>
                <a:lnTo>
                  <a:pt x="2969" y="3899"/>
                </a:lnTo>
                <a:lnTo>
                  <a:pt x="3605" y="3899"/>
                </a:lnTo>
                <a:lnTo>
                  <a:pt x="3605" y="3263"/>
                </a:lnTo>
                <a:close/>
                <a:moveTo>
                  <a:pt x="3450" y="703"/>
                </a:moveTo>
                <a:lnTo>
                  <a:pt x="3450" y="703"/>
                </a:lnTo>
                <a:lnTo>
                  <a:pt x="3308" y="668"/>
                </a:lnTo>
                <a:cubicBezTo>
                  <a:pt x="3149" y="629"/>
                  <a:pt x="3077" y="583"/>
                  <a:pt x="3077" y="505"/>
                </a:cubicBezTo>
                <a:cubicBezTo>
                  <a:pt x="3077" y="446"/>
                  <a:pt x="3153" y="383"/>
                  <a:pt x="3308" y="383"/>
                </a:cubicBezTo>
                <a:cubicBezTo>
                  <a:pt x="3451" y="383"/>
                  <a:pt x="3567" y="445"/>
                  <a:pt x="3661" y="530"/>
                </a:cubicBezTo>
                <a:lnTo>
                  <a:pt x="3940" y="305"/>
                </a:lnTo>
                <a:cubicBezTo>
                  <a:pt x="3822" y="109"/>
                  <a:pt x="3566" y="0"/>
                  <a:pt x="3310" y="0"/>
                </a:cubicBezTo>
                <a:cubicBezTo>
                  <a:pt x="2877" y="0"/>
                  <a:pt x="2629" y="237"/>
                  <a:pt x="2629" y="517"/>
                </a:cubicBezTo>
                <a:cubicBezTo>
                  <a:pt x="2629" y="733"/>
                  <a:pt x="2783" y="958"/>
                  <a:pt x="3182" y="1056"/>
                </a:cubicBezTo>
                <a:lnTo>
                  <a:pt x="3331" y="1093"/>
                </a:lnTo>
                <a:cubicBezTo>
                  <a:pt x="3478" y="1130"/>
                  <a:pt x="3531" y="1158"/>
                  <a:pt x="3531" y="1229"/>
                </a:cubicBezTo>
                <a:cubicBezTo>
                  <a:pt x="3531" y="1318"/>
                  <a:pt x="3414" y="1367"/>
                  <a:pt x="3266" y="1367"/>
                </a:cubicBezTo>
                <a:cubicBezTo>
                  <a:pt x="3095" y="1367"/>
                  <a:pt x="2967" y="1298"/>
                  <a:pt x="2854" y="1184"/>
                </a:cubicBezTo>
                <a:lnTo>
                  <a:pt x="2576" y="1409"/>
                </a:lnTo>
                <a:cubicBezTo>
                  <a:pt x="2697" y="1629"/>
                  <a:pt x="3012" y="1736"/>
                  <a:pt x="3268" y="1736"/>
                </a:cubicBezTo>
                <a:cubicBezTo>
                  <a:pt x="3725" y="1736"/>
                  <a:pt x="3998" y="1523"/>
                  <a:pt x="3998" y="1217"/>
                </a:cubicBezTo>
                <a:cubicBezTo>
                  <a:pt x="3998" y="985"/>
                  <a:pt x="3850" y="799"/>
                  <a:pt x="3450" y="703"/>
                </a:cubicBezTo>
                <a:close/>
                <a:moveTo>
                  <a:pt x="1451" y="2778"/>
                </a:moveTo>
                <a:lnTo>
                  <a:pt x="1451" y="2778"/>
                </a:lnTo>
                <a:lnTo>
                  <a:pt x="24" y="2778"/>
                </a:lnTo>
                <a:lnTo>
                  <a:pt x="24" y="3168"/>
                </a:lnTo>
                <a:lnTo>
                  <a:pt x="512" y="3168"/>
                </a:lnTo>
                <a:lnTo>
                  <a:pt x="512" y="4415"/>
                </a:lnTo>
                <a:lnTo>
                  <a:pt x="963" y="4415"/>
                </a:lnTo>
                <a:lnTo>
                  <a:pt x="963" y="3168"/>
                </a:lnTo>
                <a:lnTo>
                  <a:pt x="1451" y="3168"/>
                </a:lnTo>
                <a:lnTo>
                  <a:pt x="1451" y="2778"/>
                </a:lnTo>
                <a:close/>
                <a:moveTo>
                  <a:pt x="1026" y="48"/>
                </a:moveTo>
                <a:lnTo>
                  <a:pt x="1026" y="48"/>
                </a:lnTo>
                <a:lnTo>
                  <a:pt x="1475" y="48"/>
                </a:lnTo>
                <a:lnTo>
                  <a:pt x="1475" y="1015"/>
                </a:lnTo>
                <a:cubicBezTo>
                  <a:pt x="1475" y="1465"/>
                  <a:pt x="1206" y="1736"/>
                  <a:pt x="741" y="1736"/>
                </a:cubicBezTo>
                <a:cubicBezTo>
                  <a:pt x="258" y="1736"/>
                  <a:pt x="0" y="1454"/>
                  <a:pt x="0" y="1015"/>
                </a:cubicBezTo>
                <a:lnTo>
                  <a:pt x="0" y="48"/>
                </a:lnTo>
                <a:lnTo>
                  <a:pt x="449" y="48"/>
                </a:lnTo>
                <a:lnTo>
                  <a:pt x="449" y="1018"/>
                </a:lnTo>
                <a:cubicBezTo>
                  <a:pt x="449" y="1211"/>
                  <a:pt x="559" y="1321"/>
                  <a:pt x="739" y="1321"/>
                </a:cubicBezTo>
                <a:cubicBezTo>
                  <a:pt x="918" y="1321"/>
                  <a:pt x="1026" y="1211"/>
                  <a:pt x="1026" y="1018"/>
                </a:cubicBezTo>
                <a:lnTo>
                  <a:pt x="1026" y="48"/>
                </a:lnTo>
                <a:close/>
              </a:path>
            </a:pathLst>
          </a:custGeom>
          <a:solidFill>
            <a:srgbClr val="231F20"/>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2" name="Title 1">
            <a:extLst>
              <a:ext uri="{FF2B5EF4-FFF2-40B4-BE49-F238E27FC236}">
                <a16:creationId xmlns:a16="http://schemas.microsoft.com/office/drawing/2014/main" id="{DD93F370-0603-42F8-A7D8-E3390EE70687}"/>
              </a:ext>
            </a:extLst>
          </p:cNvPr>
          <p:cNvSpPr>
            <a:spLocks noGrp="1"/>
          </p:cNvSpPr>
          <p:nvPr>
            <p:ph type="ctrTitle" hasCustomPrompt="1"/>
          </p:nvPr>
        </p:nvSpPr>
        <p:spPr>
          <a:xfrm>
            <a:off x="1188410" y="1234440"/>
            <a:ext cx="5165015" cy="2304288"/>
          </a:xfrm>
          <a:solidFill>
            <a:srgbClr val="006E74"/>
          </a:solidFill>
        </p:spPr>
        <p:txBody>
          <a:bodyPr lIns="274320" tIns="274320" rIns="274320" bIns="274320" anchor="t" anchorCtr="0"/>
          <a:lstStyle>
            <a:lvl1pPr algn="l">
              <a:defRPr sz="3199" b="0" spc="0" baseline="0">
                <a:solidFill>
                  <a:schemeClr val="bg1"/>
                </a:solidFill>
              </a:defRPr>
            </a:lvl1pPr>
          </a:lstStyle>
          <a:p>
            <a:r>
              <a:rPr lang="en-US"/>
              <a:t>[Presentation title]</a:t>
            </a:r>
          </a:p>
        </p:txBody>
      </p:sp>
      <p:sp>
        <p:nvSpPr>
          <p:cNvPr id="3" name="Subtitle 2">
            <a:extLst>
              <a:ext uri="{FF2B5EF4-FFF2-40B4-BE49-F238E27FC236}">
                <a16:creationId xmlns:a16="http://schemas.microsoft.com/office/drawing/2014/main" id="{4077195B-8D8D-4BD5-8ADD-A390F24676CD}"/>
              </a:ext>
            </a:extLst>
          </p:cNvPr>
          <p:cNvSpPr>
            <a:spLocks noGrp="1"/>
          </p:cNvSpPr>
          <p:nvPr>
            <p:ph type="subTitle" idx="1" hasCustomPrompt="1"/>
          </p:nvPr>
        </p:nvSpPr>
        <p:spPr>
          <a:xfrm>
            <a:off x="1188410" y="4114799"/>
            <a:ext cx="5165015" cy="685800"/>
          </a:xfrm>
        </p:spPr>
        <p:txBody>
          <a:bodyPr anchor="t" anchorCtr="0">
            <a:noAutofit/>
          </a:bodyPr>
          <a:lstStyle>
            <a:lvl1pPr marL="0" indent="0" algn="l">
              <a:spcBef>
                <a:spcPts val="0"/>
              </a:spcBef>
              <a:buNone/>
              <a:defRPr sz="1999" b="0">
                <a:solidFill>
                  <a:schemeClr val="tx1"/>
                </a:solidFill>
              </a:defRPr>
            </a:lvl1pPr>
            <a:lvl2pPr marL="0" indent="0" algn="l">
              <a:spcBef>
                <a:spcPts val="0"/>
              </a:spcBef>
              <a:buNone/>
              <a:defRPr sz="1999">
                <a:solidFill>
                  <a:schemeClr val="tx1"/>
                </a:solidFill>
              </a:defRPr>
            </a:lvl2pPr>
            <a:lvl3pPr marL="0" indent="0" algn="l">
              <a:spcBef>
                <a:spcPts val="0"/>
              </a:spcBef>
              <a:buNone/>
              <a:defRPr sz="1999">
                <a:solidFill>
                  <a:schemeClr val="tx1"/>
                </a:solidFill>
              </a:defRPr>
            </a:lvl3pPr>
            <a:lvl4pPr marL="0" indent="0" algn="l">
              <a:spcBef>
                <a:spcPts val="0"/>
              </a:spcBef>
              <a:buNone/>
              <a:defRPr sz="1999">
                <a:solidFill>
                  <a:schemeClr val="tx1"/>
                </a:solidFill>
              </a:defRPr>
            </a:lvl4pPr>
            <a:lvl5pPr marL="0" indent="0" algn="l">
              <a:spcBef>
                <a:spcPts val="0"/>
              </a:spcBef>
              <a:buNone/>
              <a:defRPr sz="1999">
                <a:solidFill>
                  <a:schemeClr val="tx1"/>
                </a:solidFill>
              </a:defRPr>
            </a:lvl5pPr>
            <a:lvl6pPr marL="0" indent="0" algn="l">
              <a:spcBef>
                <a:spcPts val="0"/>
              </a:spcBef>
              <a:buNone/>
              <a:defRPr sz="1999">
                <a:solidFill>
                  <a:schemeClr val="tx1"/>
                </a:solidFill>
              </a:defRPr>
            </a:lvl6pPr>
            <a:lvl7pPr marL="0" indent="0" algn="l">
              <a:spcBef>
                <a:spcPts val="0"/>
              </a:spcBef>
              <a:buNone/>
              <a:defRPr sz="1999">
                <a:solidFill>
                  <a:schemeClr val="tx1"/>
                </a:solidFill>
              </a:defRPr>
            </a:lvl7pPr>
            <a:lvl8pPr marL="0" indent="0" algn="l">
              <a:spcBef>
                <a:spcPts val="0"/>
              </a:spcBef>
              <a:buNone/>
              <a:defRPr sz="1999">
                <a:solidFill>
                  <a:schemeClr val="tx1"/>
                </a:solidFill>
              </a:defRPr>
            </a:lvl8pPr>
            <a:lvl9pPr marL="0" indent="0" algn="l">
              <a:spcBef>
                <a:spcPts val="0"/>
              </a:spcBef>
              <a:buNone/>
              <a:defRPr sz="1999">
                <a:solidFill>
                  <a:schemeClr val="tx1"/>
                </a:solidFill>
              </a:defRPr>
            </a:lvl9pPr>
          </a:lstStyle>
          <a:p>
            <a:r>
              <a:rPr lang="en-US"/>
              <a:t>[Optional subtitle]</a:t>
            </a:r>
          </a:p>
        </p:txBody>
      </p:sp>
      <p:sp>
        <p:nvSpPr>
          <p:cNvPr id="12" name="Text Placeholder 3">
            <a:extLst>
              <a:ext uri="{FF2B5EF4-FFF2-40B4-BE49-F238E27FC236}">
                <a16:creationId xmlns:a16="http://schemas.microsoft.com/office/drawing/2014/main" id="{096EBD33-E0A7-064A-B661-81AD68C0BB90}"/>
              </a:ext>
            </a:extLst>
          </p:cNvPr>
          <p:cNvSpPr>
            <a:spLocks noGrp="1"/>
          </p:cNvSpPr>
          <p:nvPr>
            <p:ph type="body" sz="quarter" idx="11" hasCustomPrompt="1"/>
          </p:nvPr>
        </p:nvSpPr>
        <p:spPr>
          <a:xfrm>
            <a:off x="1188410" y="5577840"/>
            <a:ext cx="5165015" cy="914400"/>
          </a:xfrm>
        </p:spPr>
        <p:txBody>
          <a:bodyPr anchor="b" anchorCtr="0">
            <a:noAutofit/>
          </a:bodyPr>
          <a:lstStyle>
            <a:lvl1pPr marL="0" indent="0">
              <a:spcBef>
                <a:spcPts val="0"/>
              </a:spcBef>
              <a:buFontTx/>
              <a:buNone/>
              <a:defRPr sz="1600" b="1">
                <a:solidFill>
                  <a:schemeClr val="tx1"/>
                </a:solidFill>
              </a:defRPr>
            </a:lvl1pPr>
            <a:lvl2pPr marL="0" indent="0">
              <a:spcBef>
                <a:spcPts val="0"/>
              </a:spcBef>
              <a:buFontTx/>
              <a:buNone/>
              <a:defRPr sz="1600">
                <a:solidFill>
                  <a:schemeClr val="tx1"/>
                </a:solidFill>
              </a:defRPr>
            </a:lvl2pPr>
            <a:lvl3pPr marL="0" indent="0">
              <a:spcBef>
                <a:spcPts val="0"/>
              </a:spcBef>
              <a:buFontTx/>
              <a:buNone/>
              <a:defRPr sz="1600">
                <a:solidFill>
                  <a:schemeClr val="tx1"/>
                </a:solidFill>
              </a:defRPr>
            </a:lvl3pPr>
            <a:lvl4pPr marL="0" indent="0">
              <a:spcBef>
                <a:spcPts val="0"/>
              </a:spcBef>
              <a:buFontTx/>
              <a:buNone/>
              <a:defRPr sz="1600">
                <a:solidFill>
                  <a:schemeClr val="tx1"/>
                </a:solidFill>
              </a:defRPr>
            </a:lvl4pPr>
            <a:lvl5pPr marL="0" indent="0">
              <a:spcBef>
                <a:spcPts val="0"/>
              </a:spcBef>
              <a:buFontTx/>
              <a:buNone/>
              <a:defRPr sz="1600">
                <a:solidFill>
                  <a:schemeClr val="tx1"/>
                </a:solidFill>
              </a:defRPr>
            </a:lvl5pPr>
            <a:lvl6pPr marL="0" indent="0">
              <a:spcBef>
                <a:spcPts val="0"/>
              </a:spcBef>
              <a:buFontTx/>
              <a:buNone/>
              <a:defRPr sz="1600">
                <a:solidFill>
                  <a:schemeClr val="tx1"/>
                </a:solidFill>
              </a:defRPr>
            </a:lvl6pPr>
            <a:lvl7pPr marL="0" indent="0">
              <a:spcBef>
                <a:spcPts val="0"/>
              </a:spcBef>
              <a:buFontTx/>
              <a:buNone/>
              <a:defRPr sz="1600">
                <a:solidFill>
                  <a:schemeClr val="tx1"/>
                </a:solidFill>
              </a:defRPr>
            </a:lvl7pPr>
            <a:lvl8pPr marL="0" indent="0">
              <a:spcBef>
                <a:spcPts val="0"/>
              </a:spcBef>
              <a:buFontTx/>
              <a:buNone/>
              <a:defRPr sz="1600">
                <a:solidFill>
                  <a:schemeClr val="tx1"/>
                </a:solidFill>
              </a:defRPr>
            </a:lvl8pPr>
            <a:lvl9pPr marL="0" indent="0">
              <a:spcBef>
                <a:spcPts val="0"/>
              </a:spcBef>
              <a:buFontTx/>
              <a:buNone/>
              <a:defRPr sz="1600">
                <a:solidFill>
                  <a:schemeClr val="tx1"/>
                </a:solidFill>
              </a:defRPr>
            </a:lvl9pPr>
          </a:lstStyle>
          <a:p>
            <a:pPr lvl="0"/>
            <a:r>
              <a:rPr lang="en-US"/>
              <a:t>[Month 00, 0000]</a:t>
            </a:r>
            <a:br>
              <a:rPr lang="en-US"/>
            </a:br>
            <a:r>
              <a:rPr lang="en-US"/>
              <a:t>[Presenter Name]</a:t>
            </a:r>
            <a:br>
              <a:rPr lang="en-US"/>
            </a:br>
            <a:r>
              <a:rPr lang="en-US"/>
              <a:t>[Title]</a:t>
            </a:r>
          </a:p>
        </p:txBody>
      </p:sp>
      <p:sp>
        <p:nvSpPr>
          <p:cNvPr id="10" name="Picture Placeholder 4">
            <a:extLst>
              <a:ext uri="{FF2B5EF4-FFF2-40B4-BE49-F238E27FC236}">
                <a16:creationId xmlns:a16="http://schemas.microsoft.com/office/drawing/2014/main" id="{2BFAF5D7-E03E-9E44-ABB8-3AFA83714D07}"/>
              </a:ext>
            </a:extLst>
          </p:cNvPr>
          <p:cNvSpPr>
            <a:spLocks noGrp="1"/>
          </p:cNvSpPr>
          <p:nvPr>
            <p:ph type="pic" sz="quarter" idx="10" hasCustomPrompt="1"/>
          </p:nvPr>
        </p:nvSpPr>
        <p:spPr>
          <a:xfrm>
            <a:off x="6655606" y="2148840"/>
            <a:ext cx="5165015" cy="4343400"/>
          </a:xfrm>
          <a:solidFill>
            <a:srgbClr val="D7E0E3"/>
          </a:solidFill>
        </p:spPr>
        <p:txBody>
          <a:bodyPr anchor="ctr" anchorCtr="0">
            <a:normAutofit/>
          </a:bodyPr>
          <a:lstStyle>
            <a:lvl1pPr marL="0" indent="0" algn="ctr">
              <a:buFontTx/>
              <a:buNone/>
              <a:defRPr sz="1200"/>
            </a:lvl1pPr>
          </a:lstStyle>
          <a:p>
            <a:r>
              <a:rPr lang="en-US"/>
              <a:t>[Click icon to insert photo]</a:t>
            </a:r>
          </a:p>
        </p:txBody>
      </p:sp>
      <p:pic>
        <p:nvPicPr>
          <p:cNvPr id="8" name="Picture 7" descr="Logo&#10;&#10;Description automatically generated">
            <a:extLst>
              <a:ext uri="{FF2B5EF4-FFF2-40B4-BE49-F238E27FC236}">
                <a16:creationId xmlns:a16="http://schemas.microsoft.com/office/drawing/2014/main" id="{B589C70F-F0B8-4A70-929A-C1093A1D79FA}"/>
              </a:ext>
            </a:extLst>
          </p:cNvPr>
          <p:cNvPicPr>
            <a:picLocks noChangeAspect="1"/>
          </p:cNvPicPr>
          <p:nvPr/>
        </p:nvPicPr>
        <p:blipFill>
          <a:blip r:embed="rId2"/>
          <a:stretch>
            <a:fillRect/>
          </a:stretch>
        </p:blipFill>
        <p:spPr>
          <a:xfrm>
            <a:off x="9067210" y="195431"/>
            <a:ext cx="2753411" cy="668585"/>
          </a:xfrm>
          <a:prstGeom prst="rect">
            <a:avLst/>
          </a:prstGeom>
        </p:spPr>
      </p:pic>
    </p:spTree>
    <p:extLst>
      <p:ext uri="{BB962C8B-B14F-4D97-AF65-F5344CB8AC3E}">
        <p14:creationId xmlns:p14="http://schemas.microsoft.com/office/powerpoint/2010/main" val="25681609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4090">
          <p15:clr>
            <a:srgbClr val="FBAE40"/>
          </p15:clr>
        </p15:guide>
        <p15:guide id="2" pos="748">
          <p15:clr>
            <a:srgbClr val="FBAE40"/>
          </p15:clr>
        </p15:guide>
        <p15:guide id="3" pos="4192">
          <p15:clr>
            <a:srgbClr val="FBAE40"/>
          </p15:clr>
        </p15:guide>
        <p15:guide id="4" pos="4004">
          <p15:clr>
            <a:srgbClr val="FBAE40"/>
          </p15:clr>
        </p15:guide>
        <p15:guide id="5" orient="horz" pos="776">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Statement and Photo">
    <p:spTree>
      <p:nvGrpSpPr>
        <p:cNvPr id="1" name=""/>
        <p:cNvGrpSpPr/>
        <p:nvPr/>
      </p:nvGrpSpPr>
      <p:grpSpPr>
        <a:xfrm>
          <a:off x="0" y="0"/>
          <a:ext cx="0" cy="0"/>
          <a:chOff x="0" y="0"/>
          <a:chExt cx="0" cy="0"/>
        </a:xfrm>
      </p:grpSpPr>
      <p:sp>
        <p:nvSpPr>
          <p:cNvPr id="3" name="Content Placeholder 1">
            <a:extLst>
              <a:ext uri="{FF2B5EF4-FFF2-40B4-BE49-F238E27FC236}">
                <a16:creationId xmlns:a16="http://schemas.microsoft.com/office/drawing/2014/main" id="{A8D83941-3469-4946-BCE6-FA84F7323A00}"/>
              </a:ext>
            </a:extLst>
          </p:cNvPr>
          <p:cNvSpPr>
            <a:spLocks noGrp="1"/>
          </p:cNvSpPr>
          <p:nvPr>
            <p:ph sz="half" idx="1" hasCustomPrompt="1"/>
          </p:nvPr>
        </p:nvSpPr>
        <p:spPr>
          <a:xfrm>
            <a:off x="365665" y="365760"/>
            <a:ext cx="4113728" cy="2560320"/>
          </a:xfrm>
          <a:solidFill>
            <a:srgbClr val="006E74"/>
          </a:solidFill>
        </p:spPr>
        <p:txBody>
          <a:bodyPr lIns="182880" tIns="182880" rIns="182880" bIns="182880">
            <a:noAutofit/>
          </a:bodyPr>
          <a:lstStyle>
            <a:lvl1pPr marL="0" indent="0">
              <a:lnSpc>
                <a:spcPct val="90000"/>
              </a:lnSpc>
              <a:spcBef>
                <a:spcPts val="0"/>
              </a:spcBef>
              <a:buNone/>
              <a:defRPr sz="3199">
                <a:solidFill>
                  <a:schemeClr val="bg1"/>
                </a:solidFill>
              </a:defRPr>
            </a:lvl1pPr>
            <a:lvl2pPr marL="182825" indent="-182825">
              <a:spcBef>
                <a:spcPts val="1200"/>
              </a:spcBef>
              <a:buFont typeface="Arial" panose="020B0604020202020204" pitchFamily="34" charset="0"/>
              <a:buChar char="•"/>
              <a:defRPr>
                <a:solidFill>
                  <a:schemeClr val="bg1"/>
                </a:solidFill>
              </a:defRPr>
            </a:lvl2pPr>
            <a:lvl3pPr marL="365650">
              <a:defRPr>
                <a:solidFill>
                  <a:schemeClr val="bg1"/>
                </a:solidFill>
              </a:defRPr>
            </a:lvl3pPr>
            <a:lvl4pPr marL="548475">
              <a:defRPr>
                <a:solidFill>
                  <a:schemeClr val="bg1"/>
                </a:solidFill>
              </a:defRPr>
            </a:lvl4pPr>
            <a:lvl5pPr marL="731301">
              <a:defRPr>
                <a:solidFill>
                  <a:schemeClr val="bg1"/>
                </a:solidFill>
              </a:defRPr>
            </a:lvl5pPr>
            <a:lvl6pPr marL="914126">
              <a:defRPr>
                <a:solidFill>
                  <a:schemeClr val="bg1"/>
                </a:solidFill>
              </a:defRPr>
            </a:lvl6pPr>
            <a:lvl7pPr marL="1096951">
              <a:defRPr>
                <a:solidFill>
                  <a:schemeClr val="bg1"/>
                </a:solidFill>
              </a:defRPr>
            </a:lvl7pPr>
            <a:lvl8pPr marL="1279776">
              <a:defRPr>
                <a:solidFill>
                  <a:schemeClr val="bg1"/>
                </a:solidFill>
              </a:defRPr>
            </a:lvl8pPr>
            <a:lvl9pPr marL="1462601">
              <a:defRPr>
                <a:solidFill>
                  <a:schemeClr val="bg1"/>
                </a:solidFill>
              </a:defRPr>
            </a:lvl9pPr>
          </a:lstStyle>
          <a:p>
            <a:pPr lvl="0"/>
            <a:r>
              <a:rPr lang="en-US"/>
              <a:t>[Statement]</a:t>
            </a:r>
          </a:p>
          <a:p>
            <a:pPr lvl="1"/>
            <a:r>
              <a:rPr lang="en-US"/>
              <a:t>Second level</a:t>
            </a:r>
          </a:p>
          <a:p>
            <a:pPr lvl="2"/>
            <a:r>
              <a:rPr lang="en-US"/>
              <a:t>Third level</a:t>
            </a:r>
          </a:p>
          <a:p>
            <a:pPr lvl="3"/>
            <a:r>
              <a:rPr lang="en-US"/>
              <a:t>Fourth level</a:t>
            </a:r>
          </a:p>
          <a:p>
            <a:pPr lvl="4"/>
            <a:r>
              <a:rPr lang="en-US"/>
              <a:t>Fifth level</a:t>
            </a:r>
          </a:p>
        </p:txBody>
      </p:sp>
      <p:sp>
        <p:nvSpPr>
          <p:cNvPr id="5" name="Picture Placeholder 2">
            <a:extLst>
              <a:ext uri="{FF2B5EF4-FFF2-40B4-BE49-F238E27FC236}">
                <a16:creationId xmlns:a16="http://schemas.microsoft.com/office/drawing/2014/main" id="{918B9EB3-9DF0-FF4B-93BA-55630E773DD9}"/>
              </a:ext>
            </a:extLst>
          </p:cNvPr>
          <p:cNvSpPr>
            <a:spLocks noGrp="1"/>
          </p:cNvSpPr>
          <p:nvPr>
            <p:ph type="pic" sz="quarter" idx="13" hasCustomPrompt="1"/>
          </p:nvPr>
        </p:nvSpPr>
        <p:spPr>
          <a:xfrm>
            <a:off x="6243726" y="365760"/>
            <a:ext cx="5576387" cy="5717540"/>
          </a:xfrm>
          <a:solidFill>
            <a:srgbClr val="D7E0E3"/>
          </a:solidFill>
        </p:spPr>
        <p:txBody>
          <a:bodyPr anchor="ctr" anchorCtr="0">
            <a:normAutofit/>
          </a:bodyPr>
          <a:lstStyle>
            <a:lvl1pPr marL="0" indent="0" algn="ctr">
              <a:buNone/>
              <a:defRPr sz="1200"/>
            </a:lvl1pPr>
          </a:lstStyle>
          <a:p>
            <a:r>
              <a:rPr lang="en-US"/>
              <a:t>[Click icon to insert photo]</a:t>
            </a:r>
          </a:p>
        </p:txBody>
      </p:sp>
    </p:spTree>
    <p:extLst>
      <p:ext uri="{BB962C8B-B14F-4D97-AF65-F5344CB8AC3E}">
        <p14:creationId xmlns:p14="http://schemas.microsoft.com/office/powerpoint/2010/main" val="432302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3744">
          <p15:clr>
            <a:srgbClr val="FBAE40"/>
          </p15:clr>
        </p15:guide>
        <p15:guide id="2" pos="3934">
          <p15:clr>
            <a:srgbClr val="FBAE40"/>
          </p15:clr>
        </p15:guide>
        <p15:guide id="3" orient="horz" pos="3832">
          <p15:clr>
            <a:srgbClr val="FBAE40"/>
          </p15:clr>
        </p15:guide>
        <p15:guide id="4" orient="horz" pos="1152">
          <p15:clr>
            <a:srgbClr val="FBAE40"/>
          </p15:clr>
        </p15:guide>
        <p15:guide id="5" orient="horz" pos="4148">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hoto and Statem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665" y="365760"/>
            <a:ext cx="11454448" cy="914400"/>
          </a:xfrm>
        </p:spPr>
        <p:txBody>
          <a:bodyPr/>
          <a:lstStyle/>
          <a:p>
            <a:r>
              <a:rPr lang="en-US"/>
              <a:t>[Slide title]</a:t>
            </a:r>
          </a:p>
        </p:txBody>
      </p:sp>
      <p:sp>
        <p:nvSpPr>
          <p:cNvPr id="10" name="Picture Placeholder 2">
            <a:extLst>
              <a:ext uri="{FF2B5EF4-FFF2-40B4-BE49-F238E27FC236}">
                <a16:creationId xmlns:a16="http://schemas.microsoft.com/office/drawing/2014/main" id="{BC9FA658-DB0D-3B49-8AC4-95F223F6A727}"/>
              </a:ext>
            </a:extLst>
          </p:cNvPr>
          <p:cNvSpPr>
            <a:spLocks noGrp="1"/>
          </p:cNvSpPr>
          <p:nvPr>
            <p:ph type="pic" sz="quarter" idx="16" hasCustomPrompt="1"/>
          </p:nvPr>
        </p:nvSpPr>
        <p:spPr>
          <a:xfrm>
            <a:off x="758627" y="1828800"/>
            <a:ext cx="5183425" cy="3200400"/>
          </a:xfrm>
          <a:solidFill>
            <a:srgbClr val="D7E0E3"/>
          </a:solidFill>
        </p:spPr>
        <p:txBody>
          <a:bodyPr anchor="ctr" anchorCtr="0">
            <a:normAutofit/>
          </a:bodyPr>
          <a:lstStyle>
            <a:lvl1pPr marL="0" indent="0" algn="ctr">
              <a:buNone/>
              <a:defRPr sz="1200"/>
            </a:lvl1pPr>
          </a:lstStyle>
          <a:p>
            <a:r>
              <a:rPr lang="en-US"/>
              <a:t>[Click icon to insert photo]</a:t>
            </a:r>
          </a:p>
        </p:txBody>
      </p:sp>
      <p:sp>
        <p:nvSpPr>
          <p:cNvPr id="15" name="Content Placeholder 3">
            <a:extLst>
              <a:ext uri="{FF2B5EF4-FFF2-40B4-BE49-F238E27FC236}">
                <a16:creationId xmlns:a16="http://schemas.microsoft.com/office/drawing/2014/main" id="{04198CF4-E51B-2147-88D7-1228A1479BFA}"/>
              </a:ext>
            </a:extLst>
          </p:cNvPr>
          <p:cNvSpPr>
            <a:spLocks noGrp="1"/>
          </p:cNvSpPr>
          <p:nvPr>
            <p:ph sz="quarter" idx="14" hasCustomPrompt="1"/>
          </p:nvPr>
        </p:nvSpPr>
        <p:spPr>
          <a:xfrm>
            <a:off x="6243726" y="1828800"/>
            <a:ext cx="5576387" cy="3200400"/>
          </a:xfrm>
        </p:spPr>
        <p:txBody>
          <a:bodyPr anchor="b" anchorCtr="0">
            <a:normAutofit/>
          </a:bodyPr>
          <a:lstStyle>
            <a:lvl1pPr marL="0" indent="0">
              <a:lnSpc>
                <a:spcPct val="90000"/>
              </a:lnSpc>
              <a:spcBef>
                <a:spcPts val="0"/>
              </a:spcBef>
              <a:buNone/>
              <a:defRPr sz="3599">
                <a:solidFill>
                  <a:schemeClr val="tx1"/>
                </a:solidFill>
              </a:defRPr>
            </a:lvl1pPr>
            <a:lvl2pPr marL="182825" indent="-182825">
              <a:spcBef>
                <a:spcPts val="1200"/>
              </a:spcBef>
              <a:buFont typeface="Arial" panose="020B0604020202020204" pitchFamily="34" charset="0"/>
              <a:buChar char="•"/>
              <a:defRPr sz="1799"/>
            </a:lvl2pPr>
            <a:lvl3pPr marL="365650">
              <a:defRPr sz="1799"/>
            </a:lvl3pPr>
            <a:lvl4pPr marL="548475">
              <a:defRPr sz="1799"/>
            </a:lvl4pPr>
            <a:lvl5pPr marL="731301">
              <a:defRPr sz="1799"/>
            </a:lvl5pPr>
            <a:lvl6pPr marL="914126">
              <a:defRPr sz="1799"/>
            </a:lvl6pPr>
            <a:lvl7pPr marL="1096951">
              <a:defRPr sz="1799"/>
            </a:lvl7pPr>
            <a:lvl8pPr marL="1279776">
              <a:defRPr sz="1799"/>
            </a:lvl8pPr>
            <a:lvl9pPr marL="1462601">
              <a:defRPr sz="1799"/>
            </a:lvl9pPr>
          </a:lstStyle>
          <a:p>
            <a:pPr lvl="0"/>
            <a:r>
              <a:rPr lang="en-US"/>
              <a:t>[Statement]</a:t>
            </a:r>
          </a:p>
        </p:txBody>
      </p:sp>
    </p:spTree>
    <p:extLst>
      <p:ext uri="{BB962C8B-B14F-4D97-AF65-F5344CB8AC3E}">
        <p14:creationId xmlns:p14="http://schemas.microsoft.com/office/powerpoint/2010/main" val="4098860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3" pos="3936">
          <p15:clr>
            <a:srgbClr val="FBAE40"/>
          </p15:clr>
        </p15:guide>
        <p15:guide id="4" pos="3744">
          <p15:clr>
            <a:srgbClr val="FBAE40"/>
          </p15:clr>
        </p15:guide>
        <p15:guide id="7" orient="horz" pos="1152">
          <p15:clr>
            <a:srgbClr val="FBAE40"/>
          </p15:clr>
        </p15:guide>
        <p15:guide id="8" orient="horz" pos="3832">
          <p15:clr>
            <a:srgbClr val="FBAE40"/>
          </p15:clr>
        </p15:guide>
        <p15:guide id="9" orient="horz" pos="4148">
          <p15:clr>
            <a:srgbClr val="FBAE40"/>
          </p15:clr>
        </p15:guide>
        <p15:guide id="10" orient="horz" pos="3168">
          <p15:clr>
            <a:srgbClr val="FBAE40"/>
          </p15:clr>
        </p15:guide>
        <p15:guide id="11" pos="476">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Photo and Sidebar">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665" y="365760"/>
            <a:ext cx="11454448" cy="914400"/>
          </a:xfrm>
        </p:spPr>
        <p:txBody>
          <a:bodyPr/>
          <a:lstStyle/>
          <a:p>
            <a:r>
              <a:rPr lang="en-US"/>
              <a:t>[Slide title]</a:t>
            </a:r>
          </a:p>
        </p:txBody>
      </p:sp>
      <p:sp>
        <p:nvSpPr>
          <p:cNvPr id="10" name="Picture Placeholder 2">
            <a:extLst>
              <a:ext uri="{FF2B5EF4-FFF2-40B4-BE49-F238E27FC236}">
                <a16:creationId xmlns:a16="http://schemas.microsoft.com/office/drawing/2014/main" id="{BC9FA658-DB0D-3B49-8AC4-95F223F6A727}"/>
              </a:ext>
            </a:extLst>
          </p:cNvPr>
          <p:cNvSpPr>
            <a:spLocks noGrp="1"/>
          </p:cNvSpPr>
          <p:nvPr>
            <p:ph type="pic" sz="quarter" idx="16" hasCustomPrompt="1"/>
          </p:nvPr>
        </p:nvSpPr>
        <p:spPr>
          <a:xfrm>
            <a:off x="758627" y="1828801"/>
            <a:ext cx="8119535" cy="4254500"/>
          </a:xfrm>
          <a:solidFill>
            <a:srgbClr val="D7E0E3"/>
          </a:solidFill>
        </p:spPr>
        <p:txBody>
          <a:bodyPr anchor="ctr" anchorCtr="0">
            <a:normAutofit/>
          </a:bodyPr>
          <a:lstStyle>
            <a:lvl1pPr marL="0" indent="0" algn="ctr">
              <a:buNone/>
              <a:defRPr sz="1200"/>
            </a:lvl1pPr>
          </a:lstStyle>
          <a:p>
            <a:r>
              <a:rPr lang="en-US"/>
              <a:t>[Click icon to insert photo]</a:t>
            </a:r>
          </a:p>
        </p:txBody>
      </p:sp>
      <p:sp>
        <p:nvSpPr>
          <p:cNvPr id="15" name="Content Placeholder 3">
            <a:extLst>
              <a:ext uri="{FF2B5EF4-FFF2-40B4-BE49-F238E27FC236}">
                <a16:creationId xmlns:a16="http://schemas.microsoft.com/office/drawing/2014/main" id="{04198CF4-E51B-2147-88D7-1228A1479BFA}"/>
              </a:ext>
            </a:extLst>
          </p:cNvPr>
          <p:cNvSpPr>
            <a:spLocks noGrp="1"/>
          </p:cNvSpPr>
          <p:nvPr>
            <p:ph sz="quarter" idx="14"/>
          </p:nvPr>
        </p:nvSpPr>
        <p:spPr>
          <a:xfrm>
            <a:off x="9187327" y="1828800"/>
            <a:ext cx="2632786" cy="425196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0700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pos="478">
          <p15:clr>
            <a:srgbClr val="FBAE40"/>
          </p15:clr>
        </p15:guide>
        <p15:guide id="3" pos="5594">
          <p15:clr>
            <a:srgbClr val="FBAE40"/>
          </p15:clr>
        </p15:guide>
        <p15:guide id="4" pos="5788">
          <p15:clr>
            <a:srgbClr val="FBAE40"/>
          </p15:clr>
        </p15:guide>
        <p15:guide id="7" orient="horz" pos="1152">
          <p15:clr>
            <a:srgbClr val="FBAE40"/>
          </p15:clr>
        </p15:guide>
        <p15:guide id="8" orient="horz" pos="3832">
          <p15:clr>
            <a:srgbClr val="FBAE40"/>
          </p15:clr>
        </p15:guide>
        <p15:guide id="9" orient="horz" pos="4148">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Photo and Sidebar">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665" y="365760"/>
            <a:ext cx="4526337" cy="914400"/>
          </a:xfrm>
        </p:spPr>
        <p:txBody>
          <a:bodyPr/>
          <a:lstStyle/>
          <a:p>
            <a:r>
              <a:rPr lang="en-US"/>
              <a:t>[Slide title]</a:t>
            </a:r>
          </a:p>
        </p:txBody>
      </p:sp>
      <p:sp>
        <p:nvSpPr>
          <p:cNvPr id="10" name="Picture Placeholder 2">
            <a:extLst>
              <a:ext uri="{FF2B5EF4-FFF2-40B4-BE49-F238E27FC236}">
                <a16:creationId xmlns:a16="http://schemas.microsoft.com/office/drawing/2014/main" id="{BC9FA658-DB0D-3B49-8AC4-95F223F6A727}"/>
              </a:ext>
            </a:extLst>
          </p:cNvPr>
          <p:cNvSpPr>
            <a:spLocks noGrp="1"/>
          </p:cNvSpPr>
          <p:nvPr>
            <p:ph type="pic" sz="quarter" idx="16" hasCustomPrompt="1"/>
          </p:nvPr>
        </p:nvSpPr>
        <p:spPr>
          <a:xfrm>
            <a:off x="5460264" y="0"/>
            <a:ext cx="6728561" cy="5288692"/>
          </a:xfrm>
          <a:solidFill>
            <a:srgbClr val="D7E0E3"/>
          </a:solidFill>
        </p:spPr>
        <p:txBody>
          <a:bodyPr anchor="ctr" anchorCtr="0">
            <a:normAutofit/>
          </a:bodyPr>
          <a:lstStyle>
            <a:lvl1pPr marL="0" indent="0" algn="ctr">
              <a:buNone/>
              <a:defRPr sz="1200"/>
            </a:lvl1pPr>
          </a:lstStyle>
          <a:p>
            <a:r>
              <a:rPr lang="en-US"/>
              <a:t>[Click icon to insert photo]</a:t>
            </a:r>
          </a:p>
        </p:txBody>
      </p:sp>
      <p:sp>
        <p:nvSpPr>
          <p:cNvPr id="15" name="Content Placeholder 3">
            <a:extLst>
              <a:ext uri="{FF2B5EF4-FFF2-40B4-BE49-F238E27FC236}">
                <a16:creationId xmlns:a16="http://schemas.microsoft.com/office/drawing/2014/main" id="{04198CF4-E51B-2147-88D7-1228A1479BFA}"/>
              </a:ext>
            </a:extLst>
          </p:cNvPr>
          <p:cNvSpPr>
            <a:spLocks noGrp="1"/>
          </p:cNvSpPr>
          <p:nvPr>
            <p:ph sz="quarter" idx="14"/>
          </p:nvPr>
        </p:nvSpPr>
        <p:spPr>
          <a:xfrm>
            <a:off x="365664" y="1594022"/>
            <a:ext cx="4526337" cy="415187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8815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pos="478">
          <p15:clr>
            <a:srgbClr val="FBAE40"/>
          </p15:clr>
        </p15:guide>
        <p15:guide id="3" pos="5594">
          <p15:clr>
            <a:srgbClr val="FBAE40"/>
          </p15:clr>
        </p15:guide>
        <p15:guide id="4" pos="5788">
          <p15:clr>
            <a:srgbClr val="FBAE40"/>
          </p15:clr>
        </p15:guide>
        <p15:guide id="7" orient="horz" pos="1152">
          <p15:clr>
            <a:srgbClr val="FBAE40"/>
          </p15:clr>
        </p15:guide>
        <p15:guide id="8" orient="horz" pos="3832">
          <p15:clr>
            <a:srgbClr val="FBAE40"/>
          </p15:clr>
        </p15:guide>
        <p15:guide id="9" orient="horz" pos="4148">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2_Photo and Sidebar">
    <p:spTree>
      <p:nvGrpSpPr>
        <p:cNvPr id="1" name=""/>
        <p:cNvGrpSpPr/>
        <p:nvPr/>
      </p:nvGrpSpPr>
      <p:grpSpPr>
        <a:xfrm>
          <a:off x="0" y="0"/>
          <a:ext cx="0" cy="0"/>
          <a:chOff x="0" y="0"/>
          <a:chExt cx="0" cy="0"/>
        </a:xfrm>
      </p:grpSpPr>
      <p:sp>
        <p:nvSpPr>
          <p:cNvPr id="10" name="Picture Placeholder 2">
            <a:extLst>
              <a:ext uri="{FF2B5EF4-FFF2-40B4-BE49-F238E27FC236}">
                <a16:creationId xmlns:a16="http://schemas.microsoft.com/office/drawing/2014/main" id="{BC9FA658-DB0D-3B49-8AC4-95F223F6A727}"/>
              </a:ext>
            </a:extLst>
          </p:cNvPr>
          <p:cNvSpPr>
            <a:spLocks noGrp="1"/>
          </p:cNvSpPr>
          <p:nvPr>
            <p:ph type="pic" sz="quarter" idx="16" hasCustomPrompt="1"/>
          </p:nvPr>
        </p:nvSpPr>
        <p:spPr>
          <a:xfrm>
            <a:off x="0" y="0"/>
            <a:ext cx="8709245" cy="5647038"/>
          </a:xfrm>
          <a:solidFill>
            <a:srgbClr val="D7E0E3"/>
          </a:solidFill>
        </p:spPr>
        <p:txBody>
          <a:bodyPr anchor="ctr" anchorCtr="0">
            <a:normAutofit/>
          </a:bodyPr>
          <a:lstStyle>
            <a:lvl1pPr marL="0" indent="0" algn="ctr">
              <a:buNone/>
              <a:defRPr sz="1200"/>
            </a:lvl1pPr>
          </a:lstStyle>
          <a:p>
            <a:r>
              <a:rPr lang="en-US"/>
              <a:t>[Click icon to insert photo]</a:t>
            </a:r>
          </a:p>
        </p:txBody>
      </p:sp>
      <p:sp>
        <p:nvSpPr>
          <p:cNvPr id="15" name="Content Placeholder 3">
            <a:extLst>
              <a:ext uri="{FF2B5EF4-FFF2-40B4-BE49-F238E27FC236}">
                <a16:creationId xmlns:a16="http://schemas.microsoft.com/office/drawing/2014/main" id="{04198CF4-E51B-2147-88D7-1228A1479BFA}"/>
              </a:ext>
            </a:extLst>
          </p:cNvPr>
          <p:cNvSpPr>
            <a:spLocks noGrp="1"/>
          </p:cNvSpPr>
          <p:nvPr>
            <p:ph sz="quarter" idx="14"/>
          </p:nvPr>
        </p:nvSpPr>
        <p:spPr>
          <a:xfrm>
            <a:off x="9187327" y="444843"/>
            <a:ext cx="2632786" cy="425196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92133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pos="478">
          <p15:clr>
            <a:srgbClr val="FBAE40"/>
          </p15:clr>
        </p15:guide>
        <p15:guide id="3" pos="5594">
          <p15:clr>
            <a:srgbClr val="FBAE40"/>
          </p15:clr>
        </p15:guide>
        <p15:guide id="4" pos="5788">
          <p15:clr>
            <a:srgbClr val="FBAE40"/>
          </p15:clr>
        </p15:guide>
        <p15:guide id="7" orient="horz" pos="1152">
          <p15:clr>
            <a:srgbClr val="FBAE40"/>
          </p15:clr>
        </p15:guide>
        <p15:guide id="8" orient="horz" pos="3832">
          <p15:clr>
            <a:srgbClr val="FBAE40"/>
          </p15:clr>
        </p15:guide>
        <p15:guide id="9" orient="horz" pos="414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ext Cluster 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A9F03-AF36-8741-89EC-934AF55A87B1}"/>
              </a:ext>
            </a:extLst>
          </p:cNvPr>
          <p:cNvSpPr>
            <a:spLocks noGrp="1"/>
          </p:cNvSpPr>
          <p:nvPr>
            <p:ph type="title" hasCustomPrompt="1"/>
          </p:nvPr>
        </p:nvSpPr>
        <p:spPr>
          <a:xfrm>
            <a:off x="365665" y="365760"/>
            <a:ext cx="8516941" cy="914400"/>
          </a:xfrm>
        </p:spPr>
        <p:txBody>
          <a:bodyPr/>
          <a:lstStyle/>
          <a:p>
            <a:r>
              <a:rPr lang="en-US"/>
              <a:t>[Slide title]</a:t>
            </a:r>
          </a:p>
        </p:txBody>
      </p:sp>
      <p:sp>
        <p:nvSpPr>
          <p:cNvPr id="4" name="Text Placeholder 2">
            <a:extLst>
              <a:ext uri="{FF2B5EF4-FFF2-40B4-BE49-F238E27FC236}">
                <a16:creationId xmlns:a16="http://schemas.microsoft.com/office/drawing/2014/main" id="{C6755960-CA7F-B343-93A9-6D346754C415}"/>
              </a:ext>
            </a:extLst>
          </p:cNvPr>
          <p:cNvSpPr>
            <a:spLocks noGrp="1"/>
          </p:cNvSpPr>
          <p:nvPr>
            <p:ph type="body" sz="quarter" idx="11"/>
          </p:nvPr>
        </p:nvSpPr>
        <p:spPr>
          <a:xfrm>
            <a:off x="9025825" y="365760"/>
            <a:ext cx="2794288" cy="2788920"/>
          </a:xfrm>
          <a:solidFill>
            <a:srgbClr val="003C51"/>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a:extLst>
              <a:ext uri="{FF2B5EF4-FFF2-40B4-BE49-F238E27FC236}">
                <a16:creationId xmlns:a16="http://schemas.microsoft.com/office/drawing/2014/main" id="{1DE689A2-ED8E-6449-8345-C15EAB8BCA76}"/>
              </a:ext>
            </a:extLst>
          </p:cNvPr>
          <p:cNvSpPr>
            <a:spLocks noGrp="1"/>
          </p:cNvSpPr>
          <p:nvPr>
            <p:ph type="body" sz="quarter" idx="13"/>
          </p:nvPr>
        </p:nvSpPr>
        <p:spPr>
          <a:xfrm>
            <a:off x="6094412" y="1828800"/>
            <a:ext cx="2788194" cy="2788920"/>
          </a:xfrm>
          <a:solidFill>
            <a:srgbClr val="881E87"/>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4">
            <a:extLst>
              <a:ext uri="{FF2B5EF4-FFF2-40B4-BE49-F238E27FC236}">
                <a16:creationId xmlns:a16="http://schemas.microsoft.com/office/drawing/2014/main" id="{1F89D7C7-C7B4-A74A-B754-DF69007D9111}"/>
              </a:ext>
            </a:extLst>
          </p:cNvPr>
          <p:cNvSpPr>
            <a:spLocks noGrp="1"/>
          </p:cNvSpPr>
          <p:nvPr>
            <p:ph type="body" sz="quarter" idx="12"/>
          </p:nvPr>
        </p:nvSpPr>
        <p:spPr>
          <a:xfrm>
            <a:off x="9025825" y="3289300"/>
            <a:ext cx="2794288" cy="2788920"/>
          </a:xfrm>
          <a:solidFill>
            <a:srgbClr val="0097AC"/>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5">
            <a:extLst>
              <a:ext uri="{FF2B5EF4-FFF2-40B4-BE49-F238E27FC236}">
                <a16:creationId xmlns:a16="http://schemas.microsoft.com/office/drawing/2014/main" id="{4C83E999-6B6B-E44A-8409-73A1C711A568}"/>
              </a:ext>
            </a:extLst>
          </p:cNvPr>
          <p:cNvSpPr>
            <a:spLocks noGrp="1"/>
          </p:cNvSpPr>
          <p:nvPr>
            <p:ph type="body" sz="quarter" idx="14"/>
          </p:nvPr>
        </p:nvSpPr>
        <p:spPr>
          <a:xfrm>
            <a:off x="3172142" y="4069080"/>
            <a:ext cx="2788194" cy="2788920"/>
          </a:xfrm>
          <a:solidFill>
            <a:srgbClr val="006E74"/>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6304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383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ext Cluster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A9F03-AF36-8741-89EC-934AF55A87B1}"/>
              </a:ext>
            </a:extLst>
          </p:cNvPr>
          <p:cNvSpPr>
            <a:spLocks noGrp="1"/>
          </p:cNvSpPr>
          <p:nvPr>
            <p:ph type="title" hasCustomPrompt="1"/>
          </p:nvPr>
        </p:nvSpPr>
        <p:spPr>
          <a:xfrm>
            <a:off x="365665" y="365760"/>
            <a:ext cx="7203595" cy="914400"/>
          </a:xfrm>
        </p:spPr>
        <p:txBody>
          <a:bodyPr/>
          <a:lstStyle/>
          <a:p>
            <a:r>
              <a:rPr lang="en-US"/>
              <a:t>[Slide title]</a:t>
            </a:r>
          </a:p>
        </p:txBody>
      </p:sp>
      <p:sp>
        <p:nvSpPr>
          <p:cNvPr id="4" name="Text Placeholder 2">
            <a:extLst>
              <a:ext uri="{FF2B5EF4-FFF2-40B4-BE49-F238E27FC236}">
                <a16:creationId xmlns:a16="http://schemas.microsoft.com/office/drawing/2014/main" id="{C6755960-CA7F-B343-93A9-6D346754C415}"/>
              </a:ext>
            </a:extLst>
          </p:cNvPr>
          <p:cNvSpPr>
            <a:spLocks noGrp="1"/>
          </p:cNvSpPr>
          <p:nvPr>
            <p:ph type="body" sz="quarter" idx="11"/>
          </p:nvPr>
        </p:nvSpPr>
        <p:spPr>
          <a:xfrm>
            <a:off x="7706385" y="365760"/>
            <a:ext cx="4113728" cy="4114800"/>
          </a:xfrm>
          <a:solidFill>
            <a:srgbClr val="003C51"/>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a:extLst>
              <a:ext uri="{FF2B5EF4-FFF2-40B4-BE49-F238E27FC236}">
                <a16:creationId xmlns:a16="http://schemas.microsoft.com/office/drawing/2014/main" id="{1DE689A2-ED8E-6449-8345-C15EAB8BCA76}"/>
              </a:ext>
            </a:extLst>
          </p:cNvPr>
          <p:cNvSpPr>
            <a:spLocks noGrp="1"/>
          </p:cNvSpPr>
          <p:nvPr>
            <p:ph type="body" sz="quarter" idx="13"/>
          </p:nvPr>
        </p:nvSpPr>
        <p:spPr>
          <a:xfrm>
            <a:off x="365663" y="1554480"/>
            <a:ext cx="4113728" cy="2194560"/>
          </a:xfrm>
          <a:solidFill>
            <a:srgbClr val="881E87"/>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4">
            <a:extLst>
              <a:ext uri="{FF2B5EF4-FFF2-40B4-BE49-F238E27FC236}">
                <a16:creationId xmlns:a16="http://schemas.microsoft.com/office/drawing/2014/main" id="{4C83E999-6B6B-E44A-8409-73A1C711A568}"/>
              </a:ext>
            </a:extLst>
          </p:cNvPr>
          <p:cNvSpPr>
            <a:spLocks noGrp="1"/>
          </p:cNvSpPr>
          <p:nvPr>
            <p:ph type="body" sz="quarter" idx="14"/>
          </p:nvPr>
        </p:nvSpPr>
        <p:spPr>
          <a:xfrm>
            <a:off x="4616516" y="2103118"/>
            <a:ext cx="2952743" cy="3246120"/>
          </a:xfrm>
          <a:solidFill>
            <a:srgbClr val="006E74"/>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5">
            <a:extLst>
              <a:ext uri="{FF2B5EF4-FFF2-40B4-BE49-F238E27FC236}">
                <a16:creationId xmlns:a16="http://schemas.microsoft.com/office/drawing/2014/main" id="{1F89D7C7-C7B4-A74A-B754-DF69007D9111}"/>
              </a:ext>
            </a:extLst>
          </p:cNvPr>
          <p:cNvSpPr>
            <a:spLocks noGrp="1"/>
          </p:cNvSpPr>
          <p:nvPr>
            <p:ph type="body" sz="quarter" idx="12"/>
          </p:nvPr>
        </p:nvSpPr>
        <p:spPr>
          <a:xfrm>
            <a:off x="7706385" y="4617720"/>
            <a:ext cx="2971026" cy="1463040"/>
          </a:xfrm>
          <a:solidFill>
            <a:srgbClr val="0097AC"/>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p:txBody>
      </p:sp>
    </p:spTree>
    <p:extLst>
      <p:ext uri="{BB962C8B-B14F-4D97-AF65-F5344CB8AC3E}">
        <p14:creationId xmlns:p14="http://schemas.microsoft.com/office/powerpoint/2010/main" val="2885612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383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ext Cluster 0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A9F03-AF36-8741-89EC-934AF55A87B1}"/>
              </a:ext>
            </a:extLst>
          </p:cNvPr>
          <p:cNvSpPr>
            <a:spLocks noGrp="1"/>
          </p:cNvSpPr>
          <p:nvPr>
            <p:ph type="title" hasCustomPrompt="1"/>
          </p:nvPr>
        </p:nvSpPr>
        <p:spPr>
          <a:xfrm>
            <a:off x="365665" y="365760"/>
            <a:ext cx="7203595" cy="914400"/>
          </a:xfrm>
        </p:spPr>
        <p:txBody>
          <a:bodyPr/>
          <a:lstStyle/>
          <a:p>
            <a:r>
              <a:rPr lang="en-US"/>
              <a:t>[Slide title]</a:t>
            </a:r>
          </a:p>
        </p:txBody>
      </p:sp>
      <p:sp>
        <p:nvSpPr>
          <p:cNvPr id="7" name="Text Placeholder 2">
            <a:extLst>
              <a:ext uri="{FF2B5EF4-FFF2-40B4-BE49-F238E27FC236}">
                <a16:creationId xmlns:a16="http://schemas.microsoft.com/office/drawing/2014/main" id="{1DE689A2-ED8E-6449-8345-C15EAB8BCA76}"/>
              </a:ext>
            </a:extLst>
          </p:cNvPr>
          <p:cNvSpPr>
            <a:spLocks noGrp="1"/>
          </p:cNvSpPr>
          <p:nvPr>
            <p:ph type="body" sz="quarter" idx="13"/>
          </p:nvPr>
        </p:nvSpPr>
        <p:spPr>
          <a:xfrm>
            <a:off x="7706384" y="365126"/>
            <a:ext cx="2331113" cy="2332355"/>
          </a:xfrm>
          <a:solidFill>
            <a:srgbClr val="881E87"/>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3">
            <a:extLst>
              <a:ext uri="{FF2B5EF4-FFF2-40B4-BE49-F238E27FC236}">
                <a16:creationId xmlns:a16="http://schemas.microsoft.com/office/drawing/2014/main" id="{1F89D7C7-C7B4-A74A-B754-DF69007D9111}"/>
              </a:ext>
            </a:extLst>
          </p:cNvPr>
          <p:cNvSpPr>
            <a:spLocks noGrp="1"/>
          </p:cNvSpPr>
          <p:nvPr>
            <p:ph type="body" sz="quarter" idx="12"/>
          </p:nvPr>
        </p:nvSpPr>
        <p:spPr>
          <a:xfrm>
            <a:off x="2285405" y="1828802"/>
            <a:ext cx="5283855" cy="1874519"/>
          </a:xfrm>
          <a:solidFill>
            <a:srgbClr val="0097AC"/>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4">
            <a:extLst>
              <a:ext uri="{FF2B5EF4-FFF2-40B4-BE49-F238E27FC236}">
                <a16:creationId xmlns:a16="http://schemas.microsoft.com/office/drawing/2014/main" id="{4C83E999-6B6B-E44A-8409-73A1C711A568}"/>
              </a:ext>
            </a:extLst>
          </p:cNvPr>
          <p:cNvSpPr>
            <a:spLocks noGrp="1"/>
          </p:cNvSpPr>
          <p:nvPr>
            <p:ph type="body" sz="quarter" idx="14"/>
          </p:nvPr>
        </p:nvSpPr>
        <p:spPr>
          <a:xfrm>
            <a:off x="7706385" y="2834640"/>
            <a:ext cx="4113728" cy="3246120"/>
          </a:xfrm>
          <a:solidFill>
            <a:srgbClr val="006E74"/>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5">
            <a:extLst>
              <a:ext uri="{FF2B5EF4-FFF2-40B4-BE49-F238E27FC236}">
                <a16:creationId xmlns:a16="http://schemas.microsoft.com/office/drawing/2014/main" id="{C6755960-CA7F-B343-93A9-6D346754C415}"/>
              </a:ext>
            </a:extLst>
          </p:cNvPr>
          <p:cNvSpPr>
            <a:spLocks noGrp="1"/>
          </p:cNvSpPr>
          <p:nvPr>
            <p:ph type="body" sz="quarter" idx="11"/>
          </p:nvPr>
        </p:nvSpPr>
        <p:spPr>
          <a:xfrm>
            <a:off x="4616518" y="3840480"/>
            <a:ext cx="2952744" cy="2240280"/>
          </a:xfrm>
          <a:solidFill>
            <a:srgbClr val="003C51"/>
          </a:solidFill>
        </p:spPr>
        <p:txBody>
          <a:bodyPr lIns="274320" tIns="274320" rIns="182880" bIns="182880">
            <a:noAutofit/>
          </a:bodyPr>
          <a:lstStyle>
            <a:lvl1pPr marL="0" indent="0">
              <a:spcBef>
                <a:spcPts val="1200"/>
              </a:spcBef>
              <a:buNone/>
              <a:defRPr sz="1600">
                <a:solidFill>
                  <a:schemeClr val="bg1"/>
                </a:solidFill>
              </a:defRPr>
            </a:lvl1pPr>
            <a:lvl2pPr marL="182825" indent="-182825">
              <a:spcBef>
                <a:spcPts val="1200"/>
              </a:spcBef>
              <a:buFont typeface="Arial" panose="020B0604020202020204" pitchFamily="34" charset="0"/>
              <a:buChar char="•"/>
              <a:defRPr sz="1600">
                <a:solidFill>
                  <a:schemeClr val="bg1"/>
                </a:solidFill>
              </a:defRPr>
            </a:lvl2pPr>
            <a:lvl3pPr marL="365650">
              <a:defRPr sz="1600">
                <a:solidFill>
                  <a:schemeClr val="bg1"/>
                </a:solidFill>
              </a:defRPr>
            </a:lvl3pPr>
            <a:lvl4pPr marL="548475">
              <a:defRPr sz="1600">
                <a:solidFill>
                  <a:schemeClr val="bg1"/>
                </a:solidFill>
              </a:defRPr>
            </a:lvl4pPr>
            <a:lvl5pPr marL="731301">
              <a:defRPr sz="1600">
                <a:solidFill>
                  <a:schemeClr val="bg1"/>
                </a:solidFill>
              </a:defRPr>
            </a:lvl5pPr>
            <a:lvl6pPr marL="914126">
              <a:defRPr sz="1600">
                <a:solidFill>
                  <a:schemeClr val="bg1"/>
                </a:solidFill>
              </a:defRPr>
            </a:lvl6pPr>
            <a:lvl7pPr marL="1096951">
              <a:defRPr sz="1600">
                <a:solidFill>
                  <a:schemeClr val="bg1"/>
                </a:solidFill>
              </a:defRPr>
            </a:lvl7pPr>
            <a:lvl8pPr marL="1279776">
              <a:defRPr sz="1600">
                <a:solidFill>
                  <a:schemeClr val="bg1"/>
                </a:solidFill>
              </a:defRPr>
            </a:lvl8pPr>
            <a:lvl9pPr marL="1462601">
              <a:defRPr sz="1600">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23965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383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hree Quarters Sa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664" y="365760"/>
            <a:ext cx="8200032"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665" y="1828800"/>
            <a:ext cx="8200032" cy="4251960"/>
          </a:xfrm>
        </p:spPr>
        <p:txBody>
          <a:bodyPr>
            <a:normAutofit/>
          </a:bodyPr>
          <a:lstStyle>
            <a:lvl1pPr>
              <a:defRPr sz="1799"/>
            </a:lvl1pPr>
            <a:lvl2pPr>
              <a:defRPr sz="1799"/>
            </a:lvl2pPr>
            <a:lvl3pPr>
              <a:defRPr sz="1799"/>
            </a:lvl3pPr>
            <a:lvl4pPr>
              <a:defRPr sz="1799"/>
            </a:lvl4pPr>
            <a:lvl5pPr>
              <a:defRPr sz="1799"/>
            </a:lvl5pPr>
            <a:lvl6pPr>
              <a:defRPr sz="1799"/>
            </a:lvl6pPr>
            <a:lvl7pPr>
              <a:defRPr sz="1799"/>
            </a:lvl7pPr>
            <a:lvl8pPr>
              <a:defRPr sz="1799"/>
            </a:lvl8pPr>
            <a:lvl9pPr>
              <a:defRPr sz="17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9186057" y="1828800"/>
            <a:ext cx="2632786" cy="425196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91508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4" pos="5788">
          <p15:clr>
            <a:srgbClr val="FBAE40"/>
          </p15:clr>
        </p15:guide>
        <p15:guide id="7" orient="horz" pos="1152">
          <p15:clr>
            <a:srgbClr val="FBAE40"/>
          </p15:clr>
        </p15:guide>
        <p15:guide id="8" orient="horz" pos="3832">
          <p15:clr>
            <a:srgbClr val="FBAE40"/>
          </p15:clr>
        </p15:guide>
        <p15:guide id="9" orient="horz" pos="4148">
          <p15:clr>
            <a:srgbClr val="FBAE40"/>
          </p15:clr>
        </p15:guide>
        <p15:guide id="10" pos="540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hree Quarters Blac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UST" descr="UST">
            <a:extLst>
              <a:ext uri="{FF2B5EF4-FFF2-40B4-BE49-F238E27FC236}">
                <a16:creationId xmlns:a16="http://schemas.microsoft.com/office/drawing/2014/main" id="{B2036B4F-78BB-BB43-B04B-458DE6C4A674}"/>
              </a:ext>
            </a:extLst>
          </p:cNvPr>
          <p:cNvSpPr>
            <a:spLocks noChangeAspect="1" noEditPoints="1"/>
          </p:cNvSpPr>
          <p:nvPr/>
        </p:nvSpPr>
        <p:spPr bwMode="black">
          <a:xfrm>
            <a:off x="365665" y="6238277"/>
            <a:ext cx="319957" cy="354090"/>
          </a:xfrm>
          <a:custGeom>
            <a:avLst/>
            <a:gdLst>
              <a:gd name="T0" fmla="*/ 3605 w 4000"/>
              <a:gd name="T1" fmla="*/ 485 h 4419"/>
              <a:gd name="T2" fmla="*/ 3605 w 4000"/>
              <a:gd name="T3" fmla="*/ 485 h 4419"/>
              <a:gd name="T4" fmla="*/ 2969 w 4000"/>
              <a:gd name="T5" fmla="*/ 485 h 4419"/>
              <a:gd name="T6" fmla="*/ 2969 w 4000"/>
              <a:gd name="T7" fmla="*/ 1120 h 4419"/>
              <a:gd name="T8" fmla="*/ 3605 w 4000"/>
              <a:gd name="T9" fmla="*/ 1120 h 4419"/>
              <a:gd name="T10" fmla="*/ 3605 w 4000"/>
              <a:gd name="T11" fmla="*/ 485 h 4419"/>
              <a:gd name="T12" fmla="*/ 4000 w 4000"/>
              <a:gd name="T13" fmla="*/ 2730 h 4419"/>
              <a:gd name="T14" fmla="*/ 4000 w 4000"/>
              <a:gd name="T15" fmla="*/ 2730 h 4419"/>
              <a:gd name="T16" fmla="*/ 2574 w 4000"/>
              <a:gd name="T17" fmla="*/ 2730 h 4419"/>
              <a:gd name="T18" fmla="*/ 2574 w 4000"/>
              <a:gd name="T19" fmla="*/ 3120 h 4419"/>
              <a:gd name="T20" fmla="*/ 3062 w 4000"/>
              <a:gd name="T21" fmla="*/ 3120 h 4419"/>
              <a:gd name="T22" fmla="*/ 3062 w 4000"/>
              <a:gd name="T23" fmla="*/ 4367 h 4419"/>
              <a:gd name="T24" fmla="*/ 3512 w 4000"/>
              <a:gd name="T25" fmla="*/ 4367 h 4419"/>
              <a:gd name="T26" fmla="*/ 3512 w 4000"/>
              <a:gd name="T27" fmla="*/ 3120 h 4419"/>
              <a:gd name="T28" fmla="*/ 4000 w 4000"/>
              <a:gd name="T29" fmla="*/ 3120 h 4419"/>
              <a:gd name="T30" fmla="*/ 4000 w 4000"/>
              <a:gd name="T31" fmla="*/ 2730 h 4419"/>
              <a:gd name="T32" fmla="*/ 903 w 4000"/>
              <a:gd name="T33" fmla="*/ 3385 h 4419"/>
              <a:gd name="T34" fmla="*/ 903 w 4000"/>
              <a:gd name="T35" fmla="*/ 3385 h 4419"/>
              <a:gd name="T36" fmla="*/ 760 w 4000"/>
              <a:gd name="T37" fmla="*/ 3351 h 4419"/>
              <a:gd name="T38" fmla="*/ 530 w 4000"/>
              <a:gd name="T39" fmla="*/ 3188 h 4419"/>
              <a:gd name="T40" fmla="*/ 760 w 4000"/>
              <a:gd name="T41" fmla="*/ 3065 h 4419"/>
              <a:gd name="T42" fmla="*/ 1114 w 4000"/>
              <a:gd name="T43" fmla="*/ 3213 h 4419"/>
              <a:gd name="T44" fmla="*/ 1392 w 4000"/>
              <a:gd name="T45" fmla="*/ 2988 h 4419"/>
              <a:gd name="T46" fmla="*/ 763 w 4000"/>
              <a:gd name="T47" fmla="*/ 2683 h 4419"/>
              <a:gd name="T48" fmla="*/ 82 w 4000"/>
              <a:gd name="T49" fmla="*/ 3199 h 4419"/>
              <a:gd name="T50" fmla="*/ 635 w 4000"/>
              <a:gd name="T51" fmla="*/ 3739 h 4419"/>
              <a:gd name="T52" fmla="*/ 784 w 4000"/>
              <a:gd name="T53" fmla="*/ 3776 h 4419"/>
              <a:gd name="T54" fmla="*/ 984 w 4000"/>
              <a:gd name="T55" fmla="*/ 3912 h 4419"/>
              <a:gd name="T56" fmla="*/ 718 w 4000"/>
              <a:gd name="T57" fmla="*/ 4050 h 4419"/>
              <a:gd name="T58" fmla="*/ 307 w 4000"/>
              <a:gd name="T59" fmla="*/ 3867 h 4419"/>
              <a:gd name="T60" fmla="*/ 29 w 4000"/>
              <a:gd name="T61" fmla="*/ 4092 h 4419"/>
              <a:gd name="T62" fmla="*/ 721 w 4000"/>
              <a:gd name="T63" fmla="*/ 4419 h 4419"/>
              <a:gd name="T64" fmla="*/ 1451 w 4000"/>
              <a:gd name="T65" fmla="*/ 3900 h 4419"/>
              <a:gd name="T66" fmla="*/ 903 w 4000"/>
              <a:gd name="T67" fmla="*/ 3385 h 4419"/>
              <a:gd name="T68" fmla="*/ 1026 w 4000"/>
              <a:gd name="T69" fmla="*/ 0 h 4419"/>
              <a:gd name="T70" fmla="*/ 1026 w 4000"/>
              <a:gd name="T71" fmla="*/ 0 h 4419"/>
              <a:gd name="T72" fmla="*/ 1475 w 4000"/>
              <a:gd name="T73" fmla="*/ 0 h 4419"/>
              <a:gd name="T74" fmla="*/ 1475 w 4000"/>
              <a:gd name="T75" fmla="*/ 967 h 4419"/>
              <a:gd name="T76" fmla="*/ 741 w 4000"/>
              <a:gd name="T77" fmla="*/ 1688 h 4419"/>
              <a:gd name="T78" fmla="*/ 0 w 4000"/>
              <a:gd name="T79" fmla="*/ 967 h 4419"/>
              <a:gd name="T80" fmla="*/ 0 w 4000"/>
              <a:gd name="T81" fmla="*/ 0 h 4419"/>
              <a:gd name="T82" fmla="*/ 449 w 4000"/>
              <a:gd name="T83" fmla="*/ 0 h 4419"/>
              <a:gd name="T84" fmla="*/ 449 w 4000"/>
              <a:gd name="T85" fmla="*/ 970 h 4419"/>
              <a:gd name="T86" fmla="*/ 739 w 4000"/>
              <a:gd name="T87" fmla="*/ 1273 h 4419"/>
              <a:gd name="T88" fmla="*/ 1026 w 4000"/>
              <a:gd name="T89" fmla="*/ 970 h 4419"/>
              <a:gd name="T90" fmla="*/ 1026 w 4000"/>
              <a:gd name="T91" fmla="*/ 0 h 4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00" h="4419">
                <a:moveTo>
                  <a:pt x="3605" y="485"/>
                </a:moveTo>
                <a:lnTo>
                  <a:pt x="3605" y="485"/>
                </a:lnTo>
                <a:lnTo>
                  <a:pt x="2969" y="485"/>
                </a:lnTo>
                <a:lnTo>
                  <a:pt x="2969" y="1120"/>
                </a:lnTo>
                <a:lnTo>
                  <a:pt x="3605" y="1120"/>
                </a:lnTo>
                <a:lnTo>
                  <a:pt x="3605" y="485"/>
                </a:lnTo>
                <a:close/>
                <a:moveTo>
                  <a:pt x="4000" y="2730"/>
                </a:moveTo>
                <a:lnTo>
                  <a:pt x="4000" y="2730"/>
                </a:lnTo>
                <a:lnTo>
                  <a:pt x="2574" y="2730"/>
                </a:lnTo>
                <a:lnTo>
                  <a:pt x="2574" y="3120"/>
                </a:lnTo>
                <a:lnTo>
                  <a:pt x="3062" y="3120"/>
                </a:lnTo>
                <a:lnTo>
                  <a:pt x="3062" y="4367"/>
                </a:lnTo>
                <a:lnTo>
                  <a:pt x="3512" y="4367"/>
                </a:lnTo>
                <a:lnTo>
                  <a:pt x="3512" y="3120"/>
                </a:lnTo>
                <a:lnTo>
                  <a:pt x="4000" y="3120"/>
                </a:lnTo>
                <a:lnTo>
                  <a:pt x="4000" y="2730"/>
                </a:lnTo>
                <a:close/>
                <a:moveTo>
                  <a:pt x="903" y="3385"/>
                </a:moveTo>
                <a:lnTo>
                  <a:pt x="903" y="3385"/>
                </a:lnTo>
                <a:lnTo>
                  <a:pt x="760" y="3351"/>
                </a:lnTo>
                <a:cubicBezTo>
                  <a:pt x="602" y="3312"/>
                  <a:pt x="530" y="3266"/>
                  <a:pt x="530" y="3188"/>
                </a:cubicBezTo>
                <a:cubicBezTo>
                  <a:pt x="530" y="3129"/>
                  <a:pt x="605" y="3065"/>
                  <a:pt x="760" y="3065"/>
                </a:cubicBezTo>
                <a:cubicBezTo>
                  <a:pt x="904" y="3065"/>
                  <a:pt x="1019" y="3128"/>
                  <a:pt x="1114" y="3213"/>
                </a:cubicBezTo>
                <a:lnTo>
                  <a:pt x="1392" y="2988"/>
                </a:lnTo>
                <a:cubicBezTo>
                  <a:pt x="1275" y="2791"/>
                  <a:pt x="1019" y="2683"/>
                  <a:pt x="763" y="2683"/>
                </a:cubicBezTo>
                <a:cubicBezTo>
                  <a:pt x="329" y="2683"/>
                  <a:pt x="82" y="2920"/>
                  <a:pt x="82" y="3199"/>
                </a:cubicBezTo>
                <a:cubicBezTo>
                  <a:pt x="82" y="3416"/>
                  <a:pt x="236" y="3640"/>
                  <a:pt x="635" y="3739"/>
                </a:cubicBezTo>
                <a:lnTo>
                  <a:pt x="784" y="3776"/>
                </a:lnTo>
                <a:cubicBezTo>
                  <a:pt x="930" y="3813"/>
                  <a:pt x="984" y="3840"/>
                  <a:pt x="984" y="3912"/>
                </a:cubicBezTo>
                <a:cubicBezTo>
                  <a:pt x="984" y="4000"/>
                  <a:pt x="867" y="4050"/>
                  <a:pt x="718" y="4050"/>
                </a:cubicBezTo>
                <a:cubicBezTo>
                  <a:pt x="547" y="4050"/>
                  <a:pt x="420" y="3981"/>
                  <a:pt x="307" y="3867"/>
                </a:cubicBezTo>
                <a:lnTo>
                  <a:pt x="29" y="4092"/>
                </a:lnTo>
                <a:cubicBezTo>
                  <a:pt x="150" y="4312"/>
                  <a:pt x="465" y="4419"/>
                  <a:pt x="721" y="4419"/>
                </a:cubicBezTo>
                <a:cubicBezTo>
                  <a:pt x="1177" y="4419"/>
                  <a:pt x="1451" y="4206"/>
                  <a:pt x="1451" y="3900"/>
                </a:cubicBezTo>
                <a:cubicBezTo>
                  <a:pt x="1451" y="3668"/>
                  <a:pt x="1303" y="3482"/>
                  <a:pt x="903" y="3385"/>
                </a:cubicBezTo>
                <a:close/>
                <a:moveTo>
                  <a:pt x="1026" y="0"/>
                </a:moveTo>
                <a:lnTo>
                  <a:pt x="1026" y="0"/>
                </a:lnTo>
                <a:lnTo>
                  <a:pt x="1475" y="0"/>
                </a:lnTo>
                <a:lnTo>
                  <a:pt x="1475" y="967"/>
                </a:lnTo>
                <a:cubicBezTo>
                  <a:pt x="1475" y="1417"/>
                  <a:pt x="1206" y="1688"/>
                  <a:pt x="741" y="1688"/>
                </a:cubicBezTo>
                <a:cubicBezTo>
                  <a:pt x="258" y="1688"/>
                  <a:pt x="0" y="1406"/>
                  <a:pt x="0" y="967"/>
                </a:cubicBezTo>
                <a:lnTo>
                  <a:pt x="0" y="0"/>
                </a:lnTo>
                <a:lnTo>
                  <a:pt x="449" y="0"/>
                </a:lnTo>
                <a:lnTo>
                  <a:pt x="449" y="970"/>
                </a:lnTo>
                <a:cubicBezTo>
                  <a:pt x="449" y="1163"/>
                  <a:pt x="559" y="1273"/>
                  <a:pt x="739" y="1273"/>
                </a:cubicBezTo>
                <a:cubicBezTo>
                  <a:pt x="918" y="1273"/>
                  <a:pt x="1026" y="1163"/>
                  <a:pt x="1026" y="970"/>
                </a:cubicBezTo>
                <a:lnTo>
                  <a:pt x="1026" y="0"/>
                </a:lnTo>
                <a:close/>
              </a:path>
            </a:pathLst>
          </a:custGeom>
          <a:solidFill>
            <a:schemeClr val="bg1"/>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bwMode="auto">
          <a:xfrm>
            <a:off x="365665" y="365760"/>
            <a:ext cx="8201683" cy="914400"/>
          </a:xfrm>
        </p:spPr>
        <p:txBody>
          <a:bodyPr/>
          <a:lstStyle>
            <a:lvl1pPr>
              <a:defRPr>
                <a:solidFill>
                  <a:schemeClr val="bg1"/>
                </a:solidFill>
              </a:defRPr>
            </a:lvl1p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bwMode="auto">
          <a:xfrm>
            <a:off x="365664" y="1828800"/>
            <a:ext cx="8201683" cy="4251960"/>
          </a:xfrm>
        </p:spPr>
        <p:txBody>
          <a:bodyPr>
            <a:normAutofit/>
          </a:bodyPr>
          <a:lstStyle>
            <a:lvl1pPr>
              <a:defRPr sz="1799">
                <a:solidFill>
                  <a:schemeClr val="bg1"/>
                </a:solidFill>
              </a:defRPr>
            </a:lvl1pPr>
            <a:lvl2pPr>
              <a:defRPr sz="1799">
                <a:solidFill>
                  <a:schemeClr val="bg1"/>
                </a:solidFill>
              </a:defRPr>
            </a:lvl2pPr>
            <a:lvl3pPr>
              <a:defRPr sz="1799">
                <a:solidFill>
                  <a:schemeClr val="bg1"/>
                </a:solidFill>
              </a:defRPr>
            </a:lvl3pPr>
            <a:lvl4pPr>
              <a:defRPr sz="1799">
                <a:solidFill>
                  <a:schemeClr val="bg1"/>
                </a:solidFill>
              </a:defRPr>
            </a:lvl4pPr>
            <a:lvl5pPr>
              <a:defRPr sz="1799">
                <a:solidFill>
                  <a:schemeClr val="bg1"/>
                </a:solidFill>
              </a:defRPr>
            </a:lvl5pPr>
            <a:lvl6pPr>
              <a:defRPr sz="1799">
                <a:solidFill>
                  <a:schemeClr val="bg1"/>
                </a:solidFill>
              </a:defRPr>
            </a:lvl6pPr>
            <a:lvl7pPr>
              <a:defRPr sz="1799">
                <a:solidFill>
                  <a:schemeClr val="bg1"/>
                </a:solidFill>
              </a:defRPr>
            </a:lvl7pPr>
            <a:lvl8pPr>
              <a:defRPr sz="1799">
                <a:solidFill>
                  <a:schemeClr val="bg1"/>
                </a:solidFill>
              </a:defRPr>
            </a:lvl8pPr>
            <a:lvl9pPr>
              <a:defRPr sz="1799">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9186057" y="1828800"/>
            <a:ext cx="2634056" cy="4251960"/>
          </a:xfrm>
        </p:spPr>
        <p:txBody>
          <a:bodyPr>
            <a:normAutofit/>
          </a:bodyPr>
          <a:lstStyle>
            <a:lvl1pPr>
              <a:defRPr sz="16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solidFill>
                  <a:schemeClr val="tx1"/>
                </a:solidFill>
              </a:defRPr>
            </a:lvl6pPr>
            <a:lvl7pPr>
              <a:defRPr sz="1600">
                <a:solidFill>
                  <a:schemeClr val="tx1"/>
                </a:solidFill>
              </a:defRPr>
            </a:lvl7pPr>
            <a:lvl8pPr>
              <a:defRPr sz="1600">
                <a:solidFill>
                  <a:schemeClr val="tx1"/>
                </a:solidFill>
              </a:defRPr>
            </a:lvl8pPr>
            <a:lvl9pPr>
              <a:defRPr sz="1600">
                <a:solidFill>
                  <a:schemeClr val="tx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6265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4" pos="5788">
          <p15:clr>
            <a:srgbClr val="FBAE40"/>
          </p15:clr>
        </p15:guide>
        <p15:guide id="7" orient="horz" pos="1152">
          <p15:clr>
            <a:srgbClr val="FBAE40"/>
          </p15:clr>
        </p15:guide>
        <p15:guide id="8" orient="horz" pos="3832">
          <p15:clr>
            <a:srgbClr val="FBAE40"/>
          </p15:clr>
        </p15:guide>
        <p15:guide id="9" orient="horz" pos="4148">
          <p15:clr>
            <a:srgbClr val="FBAE40"/>
          </p15:clr>
        </p15:guide>
        <p15:guide id="10" pos="540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 Photo 01">
    <p:bg>
      <p:bgRef idx="1001">
        <a:schemeClr val="bg1"/>
      </p:bgRef>
    </p:bg>
    <p:spTree>
      <p:nvGrpSpPr>
        <p:cNvPr id="1" name=""/>
        <p:cNvGrpSpPr/>
        <p:nvPr/>
      </p:nvGrpSpPr>
      <p:grpSpPr>
        <a:xfrm>
          <a:off x="0" y="0"/>
          <a:ext cx="0" cy="0"/>
          <a:chOff x="0" y="0"/>
          <a:chExt cx="0" cy="0"/>
        </a:xfrm>
      </p:grpSpPr>
      <p:sp>
        <p:nvSpPr>
          <p:cNvPr id="4" name="Background">
            <a:extLst>
              <a:ext uri="{FF2B5EF4-FFF2-40B4-BE49-F238E27FC236}">
                <a16:creationId xmlns:a16="http://schemas.microsoft.com/office/drawing/2014/main" id="{F0AF58B2-47B7-814E-A6E5-ECB9608EF8B7}"/>
              </a:ext>
              <a:ext uri="{C183D7F6-B498-43B3-948B-1728B52AA6E4}">
                <adec:decorative xmlns:adec="http://schemas.microsoft.com/office/drawing/2017/decorative" val="1"/>
              </a:ext>
            </a:extLst>
          </p:cNvPr>
          <p:cNvSpPr/>
          <p:nvPr/>
        </p:nvSpPr>
        <p:spPr bwMode="hidden">
          <a:xfrm>
            <a:off x="0" y="3840480"/>
            <a:ext cx="12188825" cy="3017520"/>
          </a:xfrm>
          <a:prstGeom prst="rect">
            <a:avLst/>
          </a:prstGeom>
          <a:solidFill>
            <a:srgbClr val="ECECE1"/>
          </a:solidFill>
          <a:ln>
            <a:noFill/>
          </a:ln>
        </p:spPr>
        <p:style>
          <a:lnRef idx="0">
            <a:schemeClr val="accent1"/>
          </a:lnRef>
          <a:fillRef idx="1">
            <a:schemeClr val="accent1"/>
          </a:fillRef>
          <a:effectRef idx="0">
            <a:srgbClr val="000000"/>
          </a:effectRef>
          <a:fontRef idx="minor">
            <a:schemeClr val="dk1"/>
          </a:fontRef>
        </p:style>
        <p:txBody>
          <a:bodyPr rtlCol="0" anchor="ctr"/>
          <a:lstStyle/>
          <a:p>
            <a:pPr algn="ctr">
              <a:lnSpc>
                <a:spcPct val="100000"/>
              </a:lnSpc>
            </a:pPr>
            <a:endParaRPr lang="en-US" sz="1799"/>
          </a:p>
        </p:txBody>
      </p:sp>
      <p:sp>
        <p:nvSpPr>
          <p:cNvPr id="5" name="UST" descr="UST">
            <a:extLst>
              <a:ext uri="{FF2B5EF4-FFF2-40B4-BE49-F238E27FC236}">
                <a16:creationId xmlns:a16="http://schemas.microsoft.com/office/drawing/2014/main" id="{B5100F4C-957F-DD4E-8499-CC403AD1E86D}"/>
              </a:ext>
            </a:extLst>
          </p:cNvPr>
          <p:cNvSpPr>
            <a:spLocks noChangeAspect="1" noEditPoints="1"/>
          </p:cNvSpPr>
          <p:nvPr/>
        </p:nvSpPr>
        <p:spPr bwMode="black">
          <a:xfrm>
            <a:off x="365030" y="358775"/>
            <a:ext cx="731330" cy="809172"/>
          </a:xfrm>
          <a:custGeom>
            <a:avLst/>
            <a:gdLst>
              <a:gd name="T0" fmla="*/ 3605 w 3998"/>
              <a:gd name="T1" fmla="*/ 3263 h 4415"/>
              <a:gd name="T2" fmla="*/ 3605 w 3998"/>
              <a:gd name="T3" fmla="*/ 3263 h 4415"/>
              <a:gd name="T4" fmla="*/ 2969 w 3998"/>
              <a:gd name="T5" fmla="*/ 3263 h 4415"/>
              <a:gd name="T6" fmla="*/ 2969 w 3998"/>
              <a:gd name="T7" fmla="*/ 3899 h 4415"/>
              <a:gd name="T8" fmla="*/ 3605 w 3998"/>
              <a:gd name="T9" fmla="*/ 3899 h 4415"/>
              <a:gd name="T10" fmla="*/ 3605 w 3998"/>
              <a:gd name="T11" fmla="*/ 3263 h 4415"/>
              <a:gd name="T12" fmla="*/ 3450 w 3998"/>
              <a:gd name="T13" fmla="*/ 703 h 4415"/>
              <a:gd name="T14" fmla="*/ 3450 w 3998"/>
              <a:gd name="T15" fmla="*/ 703 h 4415"/>
              <a:gd name="T16" fmla="*/ 3308 w 3998"/>
              <a:gd name="T17" fmla="*/ 668 h 4415"/>
              <a:gd name="T18" fmla="*/ 3077 w 3998"/>
              <a:gd name="T19" fmla="*/ 505 h 4415"/>
              <a:gd name="T20" fmla="*/ 3308 w 3998"/>
              <a:gd name="T21" fmla="*/ 383 h 4415"/>
              <a:gd name="T22" fmla="*/ 3661 w 3998"/>
              <a:gd name="T23" fmla="*/ 530 h 4415"/>
              <a:gd name="T24" fmla="*/ 3940 w 3998"/>
              <a:gd name="T25" fmla="*/ 305 h 4415"/>
              <a:gd name="T26" fmla="*/ 3310 w 3998"/>
              <a:gd name="T27" fmla="*/ 0 h 4415"/>
              <a:gd name="T28" fmla="*/ 2629 w 3998"/>
              <a:gd name="T29" fmla="*/ 517 h 4415"/>
              <a:gd name="T30" fmla="*/ 3182 w 3998"/>
              <a:gd name="T31" fmla="*/ 1056 h 4415"/>
              <a:gd name="T32" fmla="*/ 3331 w 3998"/>
              <a:gd name="T33" fmla="*/ 1093 h 4415"/>
              <a:gd name="T34" fmla="*/ 3531 w 3998"/>
              <a:gd name="T35" fmla="*/ 1229 h 4415"/>
              <a:gd name="T36" fmla="*/ 3266 w 3998"/>
              <a:gd name="T37" fmla="*/ 1367 h 4415"/>
              <a:gd name="T38" fmla="*/ 2854 w 3998"/>
              <a:gd name="T39" fmla="*/ 1184 h 4415"/>
              <a:gd name="T40" fmla="*/ 2576 w 3998"/>
              <a:gd name="T41" fmla="*/ 1409 h 4415"/>
              <a:gd name="T42" fmla="*/ 3268 w 3998"/>
              <a:gd name="T43" fmla="*/ 1736 h 4415"/>
              <a:gd name="T44" fmla="*/ 3998 w 3998"/>
              <a:gd name="T45" fmla="*/ 1217 h 4415"/>
              <a:gd name="T46" fmla="*/ 3450 w 3998"/>
              <a:gd name="T47" fmla="*/ 703 h 4415"/>
              <a:gd name="T48" fmla="*/ 1451 w 3998"/>
              <a:gd name="T49" fmla="*/ 2778 h 4415"/>
              <a:gd name="T50" fmla="*/ 1451 w 3998"/>
              <a:gd name="T51" fmla="*/ 2778 h 4415"/>
              <a:gd name="T52" fmla="*/ 24 w 3998"/>
              <a:gd name="T53" fmla="*/ 2778 h 4415"/>
              <a:gd name="T54" fmla="*/ 24 w 3998"/>
              <a:gd name="T55" fmla="*/ 3168 h 4415"/>
              <a:gd name="T56" fmla="*/ 512 w 3998"/>
              <a:gd name="T57" fmla="*/ 3168 h 4415"/>
              <a:gd name="T58" fmla="*/ 512 w 3998"/>
              <a:gd name="T59" fmla="*/ 4415 h 4415"/>
              <a:gd name="T60" fmla="*/ 963 w 3998"/>
              <a:gd name="T61" fmla="*/ 4415 h 4415"/>
              <a:gd name="T62" fmla="*/ 963 w 3998"/>
              <a:gd name="T63" fmla="*/ 3168 h 4415"/>
              <a:gd name="T64" fmla="*/ 1451 w 3998"/>
              <a:gd name="T65" fmla="*/ 3168 h 4415"/>
              <a:gd name="T66" fmla="*/ 1451 w 3998"/>
              <a:gd name="T67" fmla="*/ 2778 h 4415"/>
              <a:gd name="T68" fmla="*/ 1026 w 3998"/>
              <a:gd name="T69" fmla="*/ 48 h 4415"/>
              <a:gd name="T70" fmla="*/ 1026 w 3998"/>
              <a:gd name="T71" fmla="*/ 48 h 4415"/>
              <a:gd name="T72" fmla="*/ 1475 w 3998"/>
              <a:gd name="T73" fmla="*/ 48 h 4415"/>
              <a:gd name="T74" fmla="*/ 1475 w 3998"/>
              <a:gd name="T75" fmla="*/ 1015 h 4415"/>
              <a:gd name="T76" fmla="*/ 741 w 3998"/>
              <a:gd name="T77" fmla="*/ 1736 h 4415"/>
              <a:gd name="T78" fmla="*/ 0 w 3998"/>
              <a:gd name="T79" fmla="*/ 1015 h 4415"/>
              <a:gd name="T80" fmla="*/ 0 w 3998"/>
              <a:gd name="T81" fmla="*/ 48 h 4415"/>
              <a:gd name="T82" fmla="*/ 449 w 3998"/>
              <a:gd name="T83" fmla="*/ 48 h 4415"/>
              <a:gd name="T84" fmla="*/ 449 w 3998"/>
              <a:gd name="T85" fmla="*/ 1018 h 4415"/>
              <a:gd name="T86" fmla="*/ 739 w 3998"/>
              <a:gd name="T87" fmla="*/ 1321 h 4415"/>
              <a:gd name="T88" fmla="*/ 1026 w 3998"/>
              <a:gd name="T89" fmla="*/ 1018 h 4415"/>
              <a:gd name="T90" fmla="*/ 1026 w 3998"/>
              <a:gd name="T91" fmla="*/ 48 h 4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998" h="4415">
                <a:moveTo>
                  <a:pt x="3605" y="3263"/>
                </a:moveTo>
                <a:lnTo>
                  <a:pt x="3605" y="3263"/>
                </a:lnTo>
                <a:lnTo>
                  <a:pt x="2969" y="3263"/>
                </a:lnTo>
                <a:lnTo>
                  <a:pt x="2969" y="3899"/>
                </a:lnTo>
                <a:lnTo>
                  <a:pt x="3605" y="3899"/>
                </a:lnTo>
                <a:lnTo>
                  <a:pt x="3605" y="3263"/>
                </a:lnTo>
                <a:close/>
                <a:moveTo>
                  <a:pt x="3450" y="703"/>
                </a:moveTo>
                <a:lnTo>
                  <a:pt x="3450" y="703"/>
                </a:lnTo>
                <a:lnTo>
                  <a:pt x="3308" y="668"/>
                </a:lnTo>
                <a:cubicBezTo>
                  <a:pt x="3149" y="629"/>
                  <a:pt x="3077" y="583"/>
                  <a:pt x="3077" y="505"/>
                </a:cubicBezTo>
                <a:cubicBezTo>
                  <a:pt x="3077" y="446"/>
                  <a:pt x="3153" y="383"/>
                  <a:pt x="3308" y="383"/>
                </a:cubicBezTo>
                <a:cubicBezTo>
                  <a:pt x="3451" y="383"/>
                  <a:pt x="3567" y="445"/>
                  <a:pt x="3661" y="530"/>
                </a:cubicBezTo>
                <a:lnTo>
                  <a:pt x="3940" y="305"/>
                </a:lnTo>
                <a:cubicBezTo>
                  <a:pt x="3822" y="109"/>
                  <a:pt x="3566" y="0"/>
                  <a:pt x="3310" y="0"/>
                </a:cubicBezTo>
                <a:cubicBezTo>
                  <a:pt x="2877" y="0"/>
                  <a:pt x="2629" y="237"/>
                  <a:pt x="2629" y="517"/>
                </a:cubicBezTo>
                <a:cubicBezTo>
                  <a:pt x="2629" y="733"/>
                  <a:pt x="2783" y="958"/>
                  <a:pt x="3182" y="1056"/>
                </a:cubicBezTo>
                <a:lnTo>
                  <a:pt x="3331" y="1093"/>
                </a:lnTo>
                <a:cubicBezTo>
                  <a:pt x="3478" y="1130"/>
                  <a:pt x="3531" y="1158"/>
                  <a:pt x="3531" y="1229"/>
                </a:cubicBezTo>
                <a:cubicBezTo>
                  <a:pt x="3531" y="1318"/>
                  <a:pt x="3414" y="1367"/>
                  <a:pt x="3266" y="1367"/>
                </a:cubicBezTo>
                <a:cubicBezTo>
                  <a:pt x="3095" y="1367"/>
                  <a:pt x="2967" y="1298"/>
                  <a:pt x="2854" y="1184"/>
                </a:cubicBezTo>
                <a:lnTo>
                  <a:pt x="2576" y="1409"/>
                </a:lnTo>
                <a:cubicBezTo>
                  <a:pt x="2697" y="1629"/>
                  <a:pt x="3012" y="1736"/>
                  <a:pt x="3268" y="1736"/>
                </a:cubicBezTo>
                <a:cubicBezTo>
                  <a:pt x="3725" y="1736"/>
                  <a:pt x="3998" y="1523"/>
                  <a:pt x="3998" y="1217"/>
                </a:cubicBezTo>
                <a:cubicBezTo>
                  <a:pt x="3998" y="985"/>
                  <a:pt x="3850" y="799"/>
                  <a:pt x="3450" y="703"/>
                </a:cubicBezTo>
                <a:close/>
                <a:moveTo>
                  <a:pt x="1451" y="2778"/>
                </a:moveTo>
                <a:lnTo>
                  <a:pt x="1451" y="2778"/>
                </a:lnTo>
                <a:lnTo>
                  <a:pt x="24" y="2778"/>
                </a:lnTo>
                <a:lnTo>
                  <a:pt x="24" y="3168"/>
                </a:lnTo>
                <a:lnTo>
                  <a:pt x="512" y="3168"/>
                </a:lnTo>
                <a:lnTo>
                  <a:pt x="512" y="4415"/>
                </a:lnTo>
                <a:lnTo>
                  <a:pt x="963" y="4415"/>
                </a:lnTo>
                <a:lnTo>
                  <a:pt x="963" y="3168"/>
                </a:lnTo>
                <a:lnTo>
                  <a:pt x="1451" y="3168"/>
                </a:lnTo>
                <a:lnTo>
                  <a:pt x="1451" y="2778"/>
                </a:lnTo>
                <a:close/>
                <a:moveTo>
                  <a:pt x="1026" y="48"/>
                </a:moveTo>
                <a:lnTo>
                  <a:pt x="1026" y="48"/>
                </a:lnTo>
                <a:lnTo>
                  <a:pt x="1475" y="48"/>
                </a:lnTo>
                <a:lnTo>
                  <a:pt x="1475" y="1015"/>
                </a:lnTo>
                <a:cubicBezTo>
                  <a:pt x="1475" y="1465"/>
                  <a:pt x="1206" y="1736"/>
                  <a:pt x="741" y="1736"/>
                </a:cubicBezTo>
                <a:cubicBezTo>
                  <a:pt x="258" y="1736"/>
                  <a:pt x="0" y="1454"/>
                  <a:pt x="0" y="1015"/>
                </a:cubicBezTo>
                <a:lnTo>
                  <a:pt x="0" y="48"/>
                </a:lnTo>
                <a:lnTo>
                  <a:pt x="449" y="48"/>
                </a:lnTo>
                <a:lnTo>
                  <a:pt x="449" y="1018"/>
                </a:lnTo>
                <a:cubicBezTo>
                  <a:pt x="449" y="1211"/>
                  <a:pt x="559" y="1321"/>
                  <a:pt x="739" y="1321"/>
                </a:cubicBezTo>
                <a:cubicBezTo>
                  <a:pt x="918" y="1321"/>
                  <a:pt x="1026" y="1211"/>
                  <a:pt x="1026" y="1018"/>
                </a:cubicBezTo>
                <a:lnTo>
                  <a:pt x="1026" y="48"/>
                </a:lnTo>
                <a:close/>
              </a:path>
            </a:pathLst>
          </a:custGeom>
          <a:solidFill>
            <a:srgbClr val="231F20"/>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2" name="Title 1">
            <a:extLst>
              <a:ext uri="{FF2B5EF4-FFF2-40B4-BE49-F238E27FC236}">
                <a16:creationId xmlns:a16="http://schemas.microsoft.com/office/drawing/2014/main" id="{DD93F370-0603-42F8-A7D8-E3390EE70687}"/>
              </a:ext>
            </a:extLst>
          </p:cNvPr>
          <p:cNvSpPr>
            <a:spLocks noGrp="1"/>
          </p:cNvSpPr>
          <p:nvPr>
            <p:ph type="ctrTitle" hasCustomPrompt="1"/>
          </p:nvPr>
        </p:nvSpPr>
        <p:spPr>
          <a:xfrm>
            <a:off x="1188410" y="1234440"/>
            <a:ext cx="5165015" cy="2304288"/>
          </a:xfrm>
          <a:solidFill>
            <a:srgbClr val="006E74"/>
          </a:solidFill>
        </p:spPr>
        <p:txBody>
          <a:bodyPr lIns="274320" tIns="274320" rIns="274320" bIns="274320" anchor="t" anchorCtr="0"/>
          <a:lstStyle>
            <a:lvl1pPr algn="l">
              <a:defRPr sz="3199" b="0" spc="0" baseline="0">
                <a:solidFill>
                  <a:schemeClr val="bg1"/>
                </a:solidFill>
              </a:defRPr>
            </a:lvl1pPr>
          </a:lstStyle>
          <a:p>
            <a:r>
              <a:rPr lang="en-US"/>
              <a:t>[Presentation title]</a:t>
            </a:r>
          </a:p>
        </p:txBody>
      </p:sp>
      <p:sp>
        <p:nvSpPr>
          <p:cNvPr id="3" name="Subtitle 2">
            <a:extLst>
              <a:ext uri="{FF2B5EF4-FFF2-40B4-BE49-F238E27FC236}">
                <a16:creationId xmlns:a16="http://schemas.microsoft.com/office/drawing/2014/main" id="{4077195B-8D8D-4BD5-8ADD-A390F24676CD}"/>
              </a:ext>
            </a:extLst>
          </p:cNvPr>
          <p:cNvSpPr>
            <a:spLocks noGrp="1"/>
          </p:cNvSpPr>
          <p:nvPr>
            <p:ph type="subTitle" idx="1" hasCustomPrompt="1"/>
          </p:nvPr>
        </p:nvSpPr>
        <p:spPr>
          <a:xfrm>
            <a:off x="1188410" y="4114799"/>
            <a:ext cx="5165015" cy="685800"/>
          </a:xfrm>
        </p:spPr>
        <p:txBody>
          <a:bodyPr anchor="t" anchorCtr="0">
            <a:noAutofit/>
          </a:bodyPr>
          <a:lstStyle>
            <a:lvl1pPr marL="0" indent="0" algn="l">
              <a:spcBef>
                <a:spcPts val="0"/>
              </a:spcBef>
              <a:buNone/>
              <a:defRPr sz="1999" b="0">
                <a:solidFill>
                  <a:schemeClr val="tx1"/>
                </a:solidFill>
              </a:defRPr>
            </a:lvl1pPr>
            <a:lvl2pPr marL="0" indent="0" algn="l">
              <a:spcBef>
                <a:spcPts val="0"/>
              </a:spcBef>
              <a:buNone/>
              <a:defRPr sz="1999">
                <a:solidFill>
                  <a:schemeClr val="tx1"/>
                </a:solidFill>
              </a:defRPr>
            </a:lvl2pPr>
            <a:lvl3pPr marL="0" indent="0" algn="l">
              <a:spcBef>
                <a:spcPts val="0"/>
              </a:spcBef>
              <a:buNone/>
              <a:defRPr sz="1999">
                <a:solidFill>
                  <a:schemeClr val="tx1"/>
                </a:solidFill>
              </a:defRPr>
            </a:lvl3pPr>
            <a:lvl4pPr marL="0" indent="0" algn="l">
              <a:spcBef>
                <a:spcPts val="0"/>
              </a:spcBef>
              <a:buNone/>
              <a:defRPr sz="1999">
                <a:solidFill>
                  <a:schemeClr val="tx1"/>
                </a:solidFill>
              </a:defRPr>
            </a:lvl4pPr>
            <a:lvl5pPr marL="0" indent="0" algn="l">
              <a:spcBef>
                <a:spcPts val="0"/>
              </a:spcBef>
              <a:buNone/>
              <a:defRPr sz="1999">
                <a:solidFill>
                  <a:schemeClr val="tx1"/>
                </a:solidFill>
              </a:defRPr>
            </a:lvl5pPr>
            <a:lvl6pPr marL="0" indent="0" algn="l">
              <a:spcBef>
                <a:spcPts val="0"/>
              </a:spcBef>
              <a:buNone/>
              <a:defRPr sz="1999">
                <a:solidFill>
                  <a:schemeClr val="tx1"/>
                </a:solidFill>
              </a:defRPr>
            </a:lvl6pPr>
            <a:lvl7pPr marL="0" indent="0" algn="l">
              <a:spcBef>
                <a:spcPts val="0"/>
              </a:spcBef>
              <a:buNone/>
              <a:defRPr sz="1999">
                <a:solidFill>
                  <a:schemeClr val="tx1"/>
                </a:solidFill>
              </a:defRPr>
            </a:lvl7pPr>
            <a:lvl8pPr marL="0" indent="0" algn="l">
              <a:spcBef>
                <a:spcPts val="0"/>
              </a:spcBef>
              <a:buNone/>
              <a:defRPr sz="1999">
                <a:solidFill>
                  <a:schemeClr val="tx1"/>
                </a:solidFill>
              </a:defRPr>
            </a:lvl8pPr>
            <a:lvl9pPr marL="0" indent="0" algn="l">
              <a:spcBef>
                <a:spcPts val="0"/>
              </a:spcBef>
              <a:buNone/>
              <a:defRPr sz="1999">
                <a:solidFill>
                  <a:schemeClr val="tx1"/>
                </a:solidFill>
              </a:defRPr>
            </a:lvl9pPr>
          </a:lstStyle>
          <a:p>
            <a:r>
              <a:rPr lang="en-US"/>
              <a:t>[Optional subtitle]</a:t>
            </a:r>
          </a:p>
        </p:txBody>
      </p:sp>
      <p:sp>
        <p:nvSpPr>
          <p:cNvPr id="12" name="Text Placeholder 3">
            <a:extLst>
              <a:ext uri="{FF2B5EF4-FFF2-40B4-BE49-F238E27FC236}">
                <a16:creationId xmlns:a16="http://schemas.microsoft.com/office/drawing/2014/main" id="{096EBD33-E0A7-064A-B661-81AD68C0BB90}"/>
              </a:ext>
            </a:extLst>
          </p:cNvPr>
          <p:cNvSpPr>
            <a:spLocks noGrp="1"/>
          </p:cNvSpPr>
          <p:nvPr>
            <p:ph type="body" sz="quarter" idx="11" hasCustomPrompt="1"/>
          </p:nvPr>
        </p:nvSpPr>
        <p:spPr>
          <a:xfrm>
            <a:off x="1188410" y="5577840"/>
            <a:ext cx="5165015" cy="914400"/>
          </a:xfrm>
        </p:spPr>
        <p:txBody>
          <a:bodyPr anchor="b" anchorCtr="0">
            <a:noAutofit/>
          </a:bodyPr>
          <a:lstStyle>
            <a:lvl1pPr marL="0" indent="0">
              <a:spcBef>
                <a:spcPts val="0"/>
              </a:spcBef>
              <a:buFontTx/>
              <a:buNone/>
              <a:defRPr sz="1600" b="1">
                <a:solidFill>
                  <a:schemeClr val="tx1"/>
                </a:solidFill>
              </a:defRPr>
            </a:lvl1pPr>
            <a:lvl2pPr marL="0" indent="0">
              <a:spcBef>
                <a:spcPts val="0"/>
              </a:spcBef>
              <a:buFontTx/>
              <a:buNone/>
              <a:defRPr sz="1600">
                <a:solidFill>
                  <a:schemeClr val="tx1"/>
                </a:solidFill>
              </a:defRPr>
            </a:lvl2pPr>
            <a:lvl3pPr marL="0" indent="0">
              <a:spcBef>
                <a:spcPts val="0"/>
              </a:spcBef>
              <a:buFontTx/>
              <a:buNone/>
              <a:defRPr sz="1600">
                <a:solidFill>
                  <a:schemeClr val="tx1"/>
                </a:solidFill>
              </a:defRPr>
            </a:lvl3pPr>
            <a:lvl4pPr marL="0" indent="0">
              <a:spcBef>
                <a:spcPts val="0"/>
              </a:spcBef>
              <a:buFontTx/>
              <a:buNone/>
              <a:defRPr sz="1600">
                <a:solidFill>
                  <a:schemeClr val="tx1"/>
                </a:solidFill>
              </a:defRPr>
            </a:lvl4pPr>
            <a:lvl5pPr marL="0" indent="0">
              <a:spcBef>
                <a:spcPts val="0"/>
              </a:spcBef>
              <a:buFontTx/>
              <a:buNone/>
              <a:defRPr sz="1600">
                <a:solidFill>
                  <a:schemeClr val="tx1"/>
                </a:solidFill>
              </a:defRPr>
            </a:lvl5pPr>
            <a:lvl6pPr marL="0" indent="0">
              <a:spcBef>
                <a:spcPts val="0"/>
              </a:spcBef>
              <a:buFontTx/>
              <a:buNone/>
              <a:defRPr sz="1600">
                <a:solidFill>
                  <a:schemeClr val="tx1"/>
                </a:solidFill>
              </a:defRPr>
            </a:lvl6pPr>
            <a:lvl7pPr marL="0" indent="0">
              <a:spcBef>
                <a:spcPts val="0"/>
              </a:spcBef>
              <a:buFontTx/>
              <a:buNone/>
              <a:defRPr sz="1600">
                <a:solidFill>
                  <a:schemeClr val="tx1"/>
                </a:solidFill>
              </a:defRPr>
            </a:lvl7pPr>
            <a:lvl8pPr marL="0" indent="0">
              <a:spcBef>
                <a:spcPts val="0"/>
              </a:spcBef>
              <a:buFontTx/>
              <a:buNone/>
              <a:defRPr sz="1600">
                <a:solidFill>
                  <a:schemeClr val="tx1"/>
                </a:solidFill>
              </a:defRPr>
            </a:lvl8pPr>
            <a:lvl9pPr marL="0" indent="0">
              <a:spcBef>
                <a:spcPts val="0"/>
              </a:spcBef>
              <a:buFontTx/>
              <a:buNone/>
              <a:defRPr sz="1600">
                <a:solidFill>
                  <a:schemeClr val="tx1"/>
                </a:solidFill>
              </a:defRPr>
            </a:lvl9pPr>
          </a:lstStyle>
          <a:p>
            <a:pPr lvl="0"/>
            <a:r>
              <a:rPr lang="en-US"/>
              <a:t>[Month 00, 0000]</a:t>
            </a:r>
            <a:br>
              <a:rPr lang="en-US"/>
            </a:br>
            <a:r>
              <a:rPr lang="en-US"/>
              <a:t>[Presenter Name]</a:t>
            </a:r>
            <a:br>
              <a:rPr lang="en-US"/>
            </a:br>
            <a:r>
              <a:rPr lang="en-US"/>
              <a:t>[Title]</a:t>
            </a:r>
          </a:p>
        </p:txBody>
      </p:sp>
      <p:sp>
        <p:nvSpPr>
          <p:cNvPr id="10" name="Picture Placeholder 4">
            <a:extLst>
              <a:ext uri="{FF2B5EF4-FFF2-40B4-BE49-F238E27FC236}">
                <a16:creationId xmlns:a16="http://schemas.microsoft.com/office/drawing/2014/main" id="{2BFAF5D7-E03E-9E44-ABB8-3AFA83714D07}"/>
              </a:ext>
            </a:extLst>
          </p:cNvPr>
          <p:cNvSpPr>
            <a:spLocks noGrp="1"/>
          </p:cNvSpPr>
          <p:nvPr>
            <p:ph type="pic" sz="quarter" idx="10" hasCustomPrompt="1"/>
          </p:nvPr>
        </p:nvSpPr>
        <p:spPr>
          <a:xfrm>
            <a:off x="6655606" y="2148840"/>
            <a:ext cx="5165015" cy="4343400"/>
          </a:xfrm>
          <a:solidFill>
            <a:srgbClr val="D7E0E3"/>
          </a:solidFill>
        </p:spPr>
        <p:txBody>
          <a:bodyPr anchor="ctr" anchorCtr="0">
            <a:normAutofit/>
          </a:bodyPr>
          <a:lstStyle>
            <a:lvl1pPr marL="0" indent="0" algn="ctr">
              <a:buFontTx/>
              <a:buNone/>
              <a:defRPr sz="1200"/>
            </a:lvl1pPr>
          </a:lstStyle>
          <a:p>
            <a:r>
              <a:rPr lang="en-US"/>
              <a:t>[Click icon to insert photo]</a:t>
            </a:r>
          </a:p>
        </p:txBody>
      </p:sp>
      <p:sp>
        <p:nvSpPr>
          <p:cNvPr id="11" name="TextBox 10">
            <a:extLst>
              <a:ext uri="{FF2B5EF4-FFF2-40B4-BE49-F238E27FC236}">
                <a16:creationId xmlns:a16="http://schemas.microsoft.com/office/drawing/2014/main" id="{F41CDCF4-F089-454F-A75B-CD09472B6C8E}"/>
              </a:ext>
            </a:extLst>
          </p:cNvPr>
          <p:cNvSpPr txBox="1"/>
          <p:nvPr userDrawn="1"/>
        </p:nvSpPr>
        <p:spPr>
          <a:xfrm>
            <a:off x="7785716" y="358775"/>
            <a:ext cx="4199029" cy="461665"/>
          </a:xfrm>
          <a:prstGeom prst="rect">
            <a:avLst/>
          </a:prstGeom>
          <a:noFill/>
        </p:spPr>
        <p:txBody>
          <a:bodyPr wrap="square">
            <a:spAutoFit/>
          </a:bodyPr>
          <a:lstStyle/>
          <a:p>
            <a:r>
              <a:rPr lang="en-US" sz="2400"/>
              <a:t>UST </a:t>
            </a:r>
            <a:r>
              <a:rPr lang="en-US" sz="2400" b="0"/>
              <a:t>Product Engineering</a:t>
            </a:r>
          </a:p>
        </p:txBody>
      </p:sp>
    </p:spTree>
    <p:extLst>
      <p:ext uri="{BB962C8B-B14F-4D97-AF65-F5344CB8AC3E}">
        <p14:creationId xmlns:p14="http://schemas.microsoft.com/office/powerpoint/2010/main" val="25681609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4090">
          <p15:clr>
            <a:srgbClr val="FBAE40"/>
          </p15:clr>
        </p15:guide>
        <p15:guide id="2" pos="748">
          <p15:clr>
            <a:srgbClr val="FBAE40"/>
          </p15:clr>
        </p15:guide>
        <p15:guide id="3" pos="4192">
          <p15:clr>
            <a:srgbClr val="FBAE40"/>
          </p15:clr>
        </p15:guide>
        <p15:guide id="4" pos="4004">
          <p15:clr>
            <a:srgbClr val="FBAE40"/>
          </p15:clr>
        </p15:guide>
        <p15:guide id="5" orient="horz" pos="776">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eam">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0A65C3A-C556-7B4E-9098-E1FD19D432C7}"/>
              </a:ext>
            </a:extLst>
          </p:cNvPr>
          <p:cNvSpPr>
            <a:spLocks noGrp="1"/>
          </p:cNvSpPr>
          <p:nvPr>
            <p:ph type="title" hasCustomPrompt="1"/>
          </p:nvPr>
        </p:nvSpPr>
        <p:spPr>
          <a:xfrm>
            <a:off x="365665" y="365760"/>
            <a:ext cx="11454448" cy="914400"/>
          </a:xfrm>
        </p:spPr>
        <p:txBody>
          <a:bodyPr/>
          <a:lstStyle/>
          <a:p>
            <a:r>
              <a:rPr lang="en-US"/>
              <a:t>[Slide title]</a:t>
            </a:r>
          </a:p>
        </p:txBody>
      </p:sp>
      <p:sp>
        <p:nvSpPr>
          <p:cNvPr id="6" name="Picture Placeholder 2">
            <a:extLst>
              <a:ext uri="{FF2B5EF4-FFF2-40B4-BE49-F238E27FC236}">
                <a16:creationId xmlns:a16="http://schemas.microsoft.com/office/drawing/2014/main" id="{0E0C2D94-E952-734F-B3B4-6BE1B7326811}"/>
              </a:ext>
            </a:extLst>
          </p:cNvPr>
          <p:cNvSpPr>
            <a:spLocks noGrp="1"/>
          </p:cNvSpPr>
          <p:nvPr>
            <p:ph type="pic" sz="quarter" idx="14" hasCustomPrompt="1"/>
          </p:nvPr>
        </p:nvSpPr>
        <p:spPr>
          <a:xfrm>
            <a:off x="365664" y="1828800"/>
            <a:ext cx="3611575" cy="2286000"/>
          </a:xfrm>
          <a:solidFill>
            <a:srgbClr val="D7E0E3"/>
          </a:solidFill>
        </p:spPr>
        <p:txBody>
          <a:bodyPr anchor="ctr" anchorCtr="0">
            <a:normAutofit/>
          </a:bodyPr>
          <a:lstStyle>
            <a:lvl1pPr marL="0" indent="0" algn="ctr">
              <a:spcBef>
                <a:spcPts val="0"/>
              </a:spcBef>
              <a:buNone/>
              <a:defRPr sz="1200"/>
            </a:lvl1pPr>
          </a:lstStyle>
          <a:p>
            <a:r>
              <a:rPr lang="en-US"/>
              <a:t>[Click icon to insert photo]</a:t>
            </a:r>
          </a:p>
        </p:txBody>
      </p:sp>
      <p:sp>
        <p:nvSpPr>
          <p:cNvPr id="3" name="Content Placeholder 3">
            <a:extLst>
              <a:ext uri="{FF2B5EF4-FFF2-40B4-BE49-F238E27FC236}">
                <a16:creationId xmlns:a16="http://schemas.microsoft.com/office/drawing/2014/main" id="{A8D83941-3469-4946-BCE6-FA84F7323A00}"/>
              </a:ext>
            </a:extLst>
          </p:cNvPr>
          <p:cNvSpPr>
            <a:spLocks noGrp="1"/>
          </p:cNvSpPr>
          <p:nvPr>
            <p:ph sz="half" idx="1" hasCustomPrompt="1"/>
          </p:nvPr>
        </p:nvSpPr>
        <p:spPr>
          <a:xfrm>
            <a:off x="365665" y="4343400"/>
            <a:ext cx="3610939" cy="1737360"/>
          </a:xfrm>
        </p:spPr>
        <p:txBody>
          <a:bodyPr>
            <a:noAutofit/>
          </a:bodyPr>
          <a:lstStyle>
            <a:lvl1pPr marL="0" indent="0">
              <a:spcBef>
                <a:spcPts val="0"/>
              </a:spcBef>
              <a:buFont typeface="Arial" panose="020B0604020202020204" pitchFamily="34" charset="0"/>
              <a:buNone/>
              <a:defRPr sz="1600" b="1"/>
            </a:lvl1pPr>
            <a:lvl2pPr marL="0" indent="0">
              <a:spcBef>
                <a:spcPts val="600"/>
              </a:spcBef>
              <a:buNone/>
              <a:defRPr sz="1400" b="1">
                <a:solidFill>
                  <a:schemeClr val="tx1"/>
                </a:solidFill>
              </a:defRPr>
            </a:lvl2pPr>
            <a:lvl3pPr marL="0" indent="0">
              <a:spcBef>
                <a:spcPts val="600"/>
              </a:spcBef>
              <a:buNone/>
              <a:defRPr sz="1400"/>
            </a:lvl3pPr>
            <a:lvl4pPr marL="182825" indent="-182825">
              <a:spcBef>
                <a:spcPts val="600"/>
              </a:spcBef>
              <a:buFont typeface="Arial" panose="020B0604020202020204" pitchFamily="34" charset="0"/>
              <a:buChar char="•"/>
              <a:defRPr sz="1400"/>
            </a:lvl4pPr>
            <a:lvl5pPr marL="365650">
              <a:defRPr sz="1400"/>
            </a:lvl5pPr>
            <a:lvl6pPr marL="548475">
              <a:defRPr sz="1400"/>
            </a:lvl6pPr>
            <a:lvl7pPr marL="731301">
              <a:defRPr sz="1400"/>
            </a:lvl7pPr>
            <a:lvl8pPr marL="914126">
              <a:defRPr sz="1400"/>
            </a:lvl8pPr>
            <a:lvl9pPr marL="1096951">
              <a:defRPr sz="1400"/>
            </a:lvl9pPr>
          </a:lstStyle>
          <a:p>
            <a:pPr lvl="0"/>
            <a:r>
              <a:rPr lang="en-US"/>
              <a:t>[</a:t>
            </a:r>
            <a:r>
              <a:rPr lang="en-US" err="1"/>
              <a:t>Firstname</a:t>
            </a:r>
            <a:r>
              <a:rPr lang="en-US"/>
              <a:t> </a:t>
            </a:r>
            <a:r>
              <a:rPr lang="en-US" err="1"/>
              <a:t>Lastname</a:t>
            </a:r>
            <a:r>
              <a:rPr lang="en-US"/>
              <a:t>]</a:t>
            </a:r>
          </a:p>
          <a:p>
            <a:pPr lvl="1"/>
            <a:r>
              <a:rPr lang="en-US"/>
              <a:t>[Title]</a:t>
            </a:r>
          </a:p>
          <a:p>
            <a:pPr lvl="2"/>
            <a:r>
              <a:rPr lang="en-US"/>
              <a:t>[Summary]</a:t>
            </a:r>
          </a:p>
          <a:p>
            <a:pPr lvl="3"/>
            <a:r>
              <a:rPr lang="en-US"/>
              <a:t>Fourth level</a:t>
            </a:r>
          </a:p>
          <a:p>
            <a:pPr lvl="4"/>
            <a:r>
              <a:rPr lang="en-US"/>
              <a:t>Fifth level</a:t>
            </a:r>
          </a:p>
        </p:txBody>
      </p:sp>
      <p:sp>
        <p:nvSpPr>
          <p:cNvPr id="10" name="Picture Placeholder 4">
            <a:extLst>
              <a:ext uri="{FF2B5EF4-FFF2-40B4-BE49-F238E27FC236}">
                <a16:creationId xmlns:a16="http://schemas.microsoft.com/office/drawing/2014/main" id="{FBBF2C33-AC91-D145-A1D8-489F8804A0BF}"/>
              </a:ext>
            </a:extLst>
          </p:cNvPr>
          <p:cNvSpPr>
            <a:spLocks noGrp="1"/>
          </p:cNvSpPr>
          <p:nvPr>
            <p:ph type="pic" sz="quarter" idx="15" hasCustomPrompt="1"/>
          </p:nvPr>
        </p:nvSpPr>
        <p:spPr>
          <a:xfrm>
            <a:off x="4287419" y="1828800"/>
            <a:ext cx="3611575" cy="2286000"/>
          </a:xfrm>
          <a:solidFill>
            <a:srgbClr val="D7E0E3"/>
          </a:solidFill>
        </p:spPr>
        <p:txBody>
          <a:bodyPr anchor="ctr" anchorCtr="0">
            <a:normAutofit/>
          </a:bodyPr>
          <a:lstStyle>
            <a:lvl1pPr marL="0" indent="0" algn="ctr">
              <a:spcBef>
                <a:spcPts val="0"/>
              </a:spcBef>
              <a:buNone/>
              <a:defRPr sz="1200"/>
            </a:lvl1pPr>
          </a:lstStyle>
          <a:p>
            <a:r>
              <a:rPr lang="en-US"/>
              <a:t>[Click icon to insert photo]</a:t>
            </a:r>
          </a:p>
        </p:txBody>
      </p:sp>
      <p:sp>
        <p:nvSpPr>
          <p:cNvPr id="4" name="Content Placeholder 5">
            <a:extLst>
              <a:ext uri="{FF2B5EF4-FFF2-40B4-BE49-F238E27FC236}">
                <a16:creationId xmlns:a16="http://schemas.microsoft.com/office/drawing/2014/main" id="{F38A127C-C71C-410F-8BEA-B1AA4E4DB590}"/>
              </a:ext>
            </a:extLst>
          </p:cNvPr>
          <p:cNvSpPr>
            <a:spLocks noGrp="1"/>
          </p:cNvSpPr>
          <p:nvPr>
            <p:ph sz="half" idx="2" hasCustomPrompt="1"/>
          </p:nvPr>
        </p:nvSpPr>
        <p:spPr>
          <a:xfrm>
            <a:off x="4287419" y="4343400"/>
            <a:ext cx="3610939" cy="1737360"/>
          </a:xfrm>
        </p:spPr>
        <p:txBody>
          <a:bodyPr>
            <a:noAutofit/>
          </a:bodyPr>
          <a:lstStyle>
            <a:lvl1pPr marL="0" indent="0">
              <a:spcBef>
                <a:spcPts val="600"/>
              </a:spcBef>
              <a:buFont typeface="Arial" panose="020B0604020202020204" pitchFamily="34" charset="0"/>
              <a:buNone/>
              <a:defRPr sz="1600" b="1"/>
            </a:lvl1pPr>
            <a:lvl2pPr marL="0" indent="0">
              <a:spcBef>
                <a:spcPts val="600"/>
              </a:spcBef>
              <a:buNone/>
              <a:defRPr sz="1400" b="1">
                <a:solidFill>
                  <a:schemeClr val="tx1"/>
                </a:solidFill>
              </a:defRPr>
            </a:lvl2pPr>
            <a:lvl3pPr marL="0" indent="0">
              <a:spcBef>
                <a:spcPts val="600"/>
              </a:spcBef>
              <a:buNone/>
              <a:defRPr sz="1400"/>
            </a:lvl3pPr>
            <a:lvl4pPr marL="182825" indent="-182825">
              <a:spcBef>
                <a:spcPts val="600"/>
              </a:spcBef>
              <a:buFont typeface="Arial" panose="020B0604020202020204" pitchFamily="34" charset="0"/>
              <a:buChar char="•"/>
              <a:defRPr sz="1400"/>
            </a:lvl4pPr>
            <a:lvl5pPr marL="365650">
              <a:defRPr sz="1400"/>
            </a:lvl5pPr>
            <a:lvl6pPr marL="548475">
              <a:defRPr sz="1400"/>
            </a:lvl6pPr>
            <a:lvl7pPr marL="731301">
              <a:defRPr sz="1400"/>
            </a:lvl7pPr>
            <a:lvl8pPr marL="914126">
              <a:defRPr sz="1400"/>
            </a:lvl8pPr>
            <a:lvl9pPr marL="1096951">
              <a:defRPr sz="1400"/>
            </a:lvl9pPr>
          </a:lstStyle>
          <a:p>
            <a:pPr lvl="0"/>
            <a:r>
              <a:rPr lang="en-US"/>
              <a:t>[</a:t>
            </a:r>
            <a:r>
              <a:rPr lang="en-US" err="1"/>
              <a:t>Firstname</a:t>
            </a:r>
            <a:r>
              <a:rPr lang="en-US"/>
              <a:t> </a:t>
            </a:r>
            <a:r>
              <a:rPr lang="en-US" err="1"/>
              <a:t>Lastname</a:t>
            </a:r>
            <a:r>
              <a:rPr lang="en-US"/>
              <a:t>]</a:t>
            </a:r>
          </a:p>
          <a:p>
            <a:pPr lvl="1"/>
            <a:r>
              <a:rPr lang="en-US"/>
              <a:t>[Title]</a:t>
            </a:r>
          </a:p>
          <a:p>
            <a:pPr lvl="2"/>
            <a:r>
              <a:rPr lang="en-US"/>
              <a:t>[Summary]</a:t>
            </a:r>
          </a:p>
          <a:p>
            <a:pPr lvl="3"/>
            <a:r>
              <a:rPr lang="en-US"/>
              <a:t>Fourth level</a:t>
            </a:r>
          </a:p>
          <a:p>
            <a:pPr lvl="4"/>
            <a:r>
              <a:rPr lang="en-US"/>
              <a:t>Fifth level</a:t>
            </a:r>
          </a:p>
        </p:txBody>
      </p:sp>
      <p:sp>
        <p:nvSpPr>
          <p:cNvPr id="11" name="Picture Placeholder 6">
            <a:extLst>
              <a:ext uri="{FF2B5EF4-FFF2-40B4-BE49-F238E27FC236}">
                <a16:creationId xmlns:a16="http://schemas.microsoft.com/office/drawing/2014/main" id="{422E667F-004C-0D48-B1F6-92F8E2AA02A2}"/>
              </a:ext>
            </a:extLst>
          </p:cNvPr>
          <p:cNvSpPr>
            <a:spLocks noGrp="1"/>
          </p:cNvSpPr>
          <p:nvPr>
            <p:ph type="pic" sz="quarter" idx="16" hasCustomPrompt="1"/>
          </p:nvPr>
        </p:nvSpPr>
        <p:spPr>
          <a:xfrm>
            <a:off x="8208538" y="1828800"/>
            <a:ext cx="3611575" cy="2286000"/>
          </a:xfrm>
          <a:solidFill>
            <a:srgbClr val="D7E0E3"/>
          </a:solidFill>
        </p:spPr>
        <p:txBody>
          <a:bodyPr anchor="ctr" anchorCtr="0">
            <a:normAutofit/>
          </a:bodyPr>
          <a:lstStyle>
            <a:lvl1pPr marL="0" indent="0" algn="ctr">
              <a:spcBef>
                <a:spcPts val="0"/>
              </a:spcBef>
              <a:buNone/>
              <a:defRPr sz="1200"/>
            </a:lvl1pPr>
          </a:lstStyle>
          <a:p>
            <a:r>
              <a:rPr lang="en-US"/>
              <a:t>[Click icon to insert photo]</a:t>
            </a:r>
          </a:p>
        </p:txBody>
      </p:sp>
      <p:sp>
        <p:nvSpPr>
          <p:cNvPr id="14" name="Content Placeholder 7">
            <a:extLst>
              <a:ext uri="{FF2B5EF4-FFF2-40B4-BE49-F238E27FC236}">
                <a16:creationId xmlns:a16="http://schemas.microsoft.com/office/drawing/2014/main" id="{48592F68-1A92-1442-9565-3EF907A57B35}"/>
              </a:ext>
            </a:extLst>
          </p:cNvPr>
          <p:cNvSpPr>
            <a:spLocks noGrp="1"/>
          </p:cNvSpPr>
          <p:nvPr>
            <p:ph sz="quarter" idx="13" hasCustomPrompt="1"/>
          </p:nvPr>
        </p:nvSpPr>
        <p:spPr>
          <a:xfrm>
            <a:off x="8209174" y="4343400"/>
            <a:ext cx="3610939" cy="1737360"/>
          </a:xfrm>
        </p:spPr>
        <p:txBody>
          <a:bodyPr>
            <a:noAutofit/>
          </a:bodyPr>
          <a:lstStyle>
            <a:lvl1pPr marL="0" indent="0">
              <a:spcBef>
                <a:spcPts val="600"/>
              </a:spcBef>
              <a:buFont typeface="Arial" panose="020B0604020202020204" pitchFamily="34" charset="0"/>
              <a:buNone/>
              <a:defRPr sz="1600" b="1"/>
            </a:lvl1pPr>
            <a:lvl2pPr marL="0" indent="0">
              <a:spcBef>
                <a:spcPts val="600"/>
              </a:spcBef>
              <a:buNone/>
              <a:defRPr sz="1400" b="1">
                <a:solidFill>
                  <a:schemeClr val="tx1"/>
                </a:solidFill>
              </a:defRPr>
            </a:lvl2pPr>
            <a:lvl3pPr marL="0" indent="0">
              <a:spcBef>
                <a:spcPts val="600"/>
              </a:spcBef>
              <a:buNone/>
              <a:defRPr sz="1400"/>
            </a:lvl3pPr>
            <a:lvl4pPr marL="182825" indent="-182825">
              <a:spcBef>
                <a:spcPts val="600"/>
              </a:spcBef>
              <a:buFont typeface="Arial" panose="020B0604020202020204" pitchFamily="34" charset="0"/>
              <a:buChar char="•"/>
              <a:defRPr sz="1400"/>
            </a:lvl4pPr>
            <a:lvl5pPr marL="365650">
              <a:defRPr sz="1400"/>
            </a:lvl5pPr>
            <a:lvl6pPr marL="548475">
              <a:defRPr sz="1400"/>
            </a:lvl6pPr>
            <a:lvl7pPr marL="731301">
              <a:defRPr sz="1400"/>
            </a:lvl7pPr>
            <a:lvl8pPr marL="914126">
              <a:defRPr sz="1400"/>
            </a:lvl8pPr>
            <a:lvl9pPr marL="1096951">
              <a:defRPr sz="1400"/>
            </a:lvl9pPr>
          </a:lstStyle>
          <a:p>
            <a:pPr lvl="0"/>
            <a:r>
              <a:rPr lang="en-US"/>
              <a:t>[</a:t>
            </a:r>
            <a:r>
              <a:rPr lang="en-US" err="1"/>
              <a:t>Firstname</a:t>
            </a:r>
            <a:r>
              <a:rPr lang="en-US"/>
              <a:t> </a:t>
            </a:r>
            <a:r>
              <a:rPr lang="en-US" err="1"/>
              <a:t>Lastname</a:t>
            </a:r>
            <a:r>
              <a:rPr lang="en-US"/>
              <a:t>]</a:t>
            </a:r>
          </a:p>
          <a:p>
            <a:pPr lvl="1"/>
            <a:r>
              <a:rPr lang="en-US"/>
              <a:t>[Title]</a:t>
            </a:r>
          </a:p>
          <a:p>
            <a:pPr lvl="2"/>
            <a:r>
              <a:rPr lang="en-US"/>
              <a:t>[Summary]</a:t>
            </a:r>
          </a:p>
          <a:p>
            <a:pPr lvl="3"/>
            <a:r>
              <a:rPr lang="en-US"/>
              <a:t>Fourth level</a:t>
            </a:r>
          </a:p>
          <a:p>
            <a:pPr lvl="4"/>
            <a:r>
              <a:rPr lang="en-US"/>
              <a:t>Fifth level</a:t>
            </a:r>
          </a:p>
        </p:txBody>
      </p:sp>
    </p:spTree>
    <p:extLst>
      <p:ext uri="{BB962C8B-B14F-4D97-AF65-F5344CB8AC3E}">
        <p14:creationId xmlns:p14="http://schemas.microsoft.com/office/powerpoint/2010/main" val="1061495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2700">
          <p15:clr>
            <a:srgbClr val="FBAE40"/>
          </p15:clr>
        </p15:guide>
        <p15:guide id="2" pos="2506">
          <p15:clr>
            <a:srgbClr val="FBAE40"/>
          </p15:clr>
        </p15:guide>
        <p15:guide id="3" pos="4978">
          <p15:clr>
            <a:srgbClr val="FBAE40"/>
          </p15:clr>
        </p15:guide>
        <p15:guide id="4" pos="5172">
          <p15:clr>
            <a:srgbClr val="FBAE40"/>
          </p15:clr>
        </p15:guide>
        <p15:guide id="5" orient="horz" pos="1152">
          <p15:clr>
            <a:srgbClr val="FBAE40"/>
          </p15:clr>
        </p15:guide>
        <p15:guide id="6" orient="horz" pos="3832">
          <p15:clr>
            <a:srgbClr val="FBAE40"/>
          </p15:clr>
        </p15:guide>
        <p15:guide id="7" orient="horz" pos="4148">
          <p15:clr>
            <a:srgbClr val="FBAE40"/>
          </p15:clr>
        </p15:guide>
        <p15:guide id="8" orient="horz" pos="2736">
          <p15:clr>
            <a:srgbClr val="FBAE40"/>
          </p15:clr>
        </p15:guide>
        <p15:guide id="9" orient="horz" pos="259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Biograph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FA626-DA7F-514F-B001-17AA4B414442}"/>
              </a:ext>
            </a:extLst>
          </p:cNvPr>
          <p:cNvSpPr>
            <a:spLocks noGrp="1"/>
          </p:cNvSpPr>
          <p:nvPr>
            <p:ph type="title" hasCustomPrompt="1"/>
          </p:nvPr>
        </p:nvSpPr>
        <p:spPr>
          <a:xfrm>
            <a:off x="365665" y="365760"/>
            <a:ext cx="8201429" cy="914400"/>
          </a:xfrm>
        </p:spPr>
        <p:txBody>
          <a:bodyPr/>
          <a:lstStyle/>
          <a:p>
            <a:r>
              <a:rPr lang="en-US"/>
              <a:t>[Slide title]</a:t>
            </a:r>
          </a:p>
        </p:txBody>
      </p:sp>
      <p:sp>
        <p:nvSpPr>
          <p:cNvPr id="11" name="Text Placeholder 2">
            <a:extLst>
              <a:ext uri="{FF2B5EF4-FFF2-40B4-BE49-F238E27FC236}">
                <a16:creationId xmlns:a16="http://schemas.microsoft.com/office/drawing/2014/main" id="{3C2EDD2B-10F3-2145-9FDC-23B8925E5553}"/>
              </a:ext>
            </a:extLst>
          </p:cNvPr>
          <p:cNvSpPr>
            <a:spLocks noGrp="1"/>
          </p:cNvSpPr>
          <p:nvPr>
            <p:ph type="body" sz="quarter" idx="11" hasCustomPrompt="1"/>
          </p:nvPr>
        </p:nvSpPr>
        <p:spPr>
          <a:xfrm>
            <a:off x="365029" y="1828800"/>
            <a:ext cx="2632786" cy="4251960"/>
          </a:xfrm>
        </p:spPr>
        <p:txBody>
          <a:bodyPr>
            <a:normAutofit/>
          </a:bodyPr>
          <a:lstStyle>
            <a:lvl1pPr marL="0" indent="0">
              <a:spcBef>
                <a:spcPts val="0"/>
              </a:spcBef>
              <a:buFontTx/>
              <a:buNone/>
              <a:defRPr sz="1600" b="1"/>
            </a:lvl1pPr>
            <a:lvl2pPr marL="0" indent="0">
              <a:spcBef>
                <a:spcPts val="600"/>
              </a:spcBef>
              <a:buFontTx/>
              <a:buNone/>
              <a:defRPr sz="1400" b="1">
                <a:solidFill>
                  <a:schemeClr val="tx1"/>
                </a:solidFill>
              </a:defRPr>
            </a:lvl2pPr>
            <a:lvl3pPr marL="0" indent="0">
              <a:spcBef>
                <a:spcPts val="600"/>
              </a:spcBef>
              <a:buFontTx/>
              <a:buNone/>
              <a:defRPr sz="1400"/>
            </a:lvl3pPr>
            <a:lvl4pPr marL="182825" indent="-182825">
              <a:spcBef>
                <a:spcPts val="600"/>
              </a:spcBef>
              <a:buFont typeface="Arial" panose="020B0604020202020204" pitchFamily="34" charset="0"/>
              <a:buChar char="•"/>
              <a:defRPr sz="1400"/>
            </a:lvl4pPr>
            <a:lvl5pPr marL="365650">
              <a:spcBef>
                <a:spcPts val="300"/>
              </a:spcBef>
              <a:defRPr sz="1400"/>
            </a:lvl5pPr>
            <a:lvl6pPr marL="548475">
              <a:spcBef>
                <a:spcPts val="300"/>
              </a:spcBef>
              <a:defRPr sz="1400"/>
            </a:lvl6pPr>
            <a:lvl7pPr marL="731301">
              <a:spcBef>
                <a:spcPts val="300"/>
              </a:spcBef>
              <a:defRPr sz="1400"/>
            </a:lvl7pPr>
            <a:lvl8pPr marL="914126">
              <a:spcBef>
                <a:spcPts val="300"/>
              </a:spcBef>
              <a:defRPr sz="1400"/>
            </a:lvl8pPr>
            <a:lvl9pPr marL="1096951">
              <a:spcBef>
                <a:spcPts val="300"/>
              </a:spcBef>
              <a:defRPr sz="1400"/>
            </a:lvl9pPr>
          </a:lstStyle>
          <a:p>
            <a:pPr lvl="0"/>
            <a:r>
              <a:rPr lang="en-US"/>
              <a:t>[</a:t>
            </a:r>
            <a:r>
              <a:rPr lang="en-US" err="1"/>
              <a:t>Firstname</a:t>
            </a:r>
            <a:r>
              <a:rPr lang="en-US"/>
              <a:t> </a:t>
            </a:r>
            <a:r>
              <a:rPr lang="en-US" err="1"/>
              <a:t>Lastname</a:t>
            </a:r>
            <a:r>
              <a:rPr lang="en-US"/>
              <a:t>]</a:t>
            </a:r>
          </a:p>
          <a:p>
            <a:pPr lvl="1"/>
            <a:r>
              <a:rPr lang="en-US"/>
              <a:t>[Title, Region]</a:t>
            </a:r>
          </a:p>
          <a:p>
            <a:pPr lvl="2"/>
            <a:r>
              <a:rPr lang="en-US"/>
              <a:t>[Summary]</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5" name="Text Placeholder 3">
            <a:extLst>
              <a:ext uri="{FF2B5EF4-FFF2-40B4-BE49-F238E27FC236}">
                <a16:creationId xmlns:a16="http://schemas.microsoft.com/office/drawing/2014/main" id="{48396495-DC8A-C048-99CD-670CAF8BE410}"/>
              </a:ext>
            </a:extLst>
          </p:cNvPr>
          <p:cNvSpPr>
            <a:spLocks noGrp="1"/>
          </p:cNvSpPr>
          <p:nvPr>
            <p:ph type="body" sz="quarter" idx="12" hasCustomPrompt="1"/>
          </p:nvPr>
        </p:nvSpPr>
        <p:spPr>
          <a:xfrm>
            <a:off x="3307488" y="1828800"/>
            <a:ext cx="3958321" cy="4251960"/>
          </a:xfrm>
        </p:spPr>
        <p:txBody>
          <a:bodyPr>
            <a:normAutofit/>
          </a:bodyPr>
          <a:lstStyle>
            <a:lvl1pPr marL="0" indent="0">
              <a:spcBef>
                <a:spcPts val="0"/>
              </a:spcBef>
              <a:buFontTx/>
              <a:buNone/>
              <a:defRPr sz="1600" b="1"/>
            </a:lvl1pPr>
            <a:lvl2pPr marL="0" indent="0">
              <a:spcBef>
                <a:spcPts val="600"/>
              </a:spcBef>
              <a:buFontTx/>
              <a:buNone/>
              <a:defRPr sz="1400" b="1">
                <a:solidFill>
                  <a:schemeClr val="tx1"/>
                </a:solidFill>
              </a:defRPr>
            </a:lvl2pPr>
            <a:lvl3pPr marL="0" indent="0">
              <a:spcBef>
                <a:spcPts val="600"/>
              </a:spcBef>
              <a:buFontTx/>
              <a:buNone/>
              <a:defRPr sz="1400"/>
            </a:lvl3pPr>
            <a:lvl4pPr marL="182825" indent="-182825">
              <a:spcBef>
                <a:spcPts val="600"/>
              </a:spcBef>
              <a:buFont typeface="Arial" panose="020B0604020202020204" pitchFamily="34" charset="0"/>
              <a:buChar char="•"/>
              <a:defRPr sz="1400"/>
            </a:lvl4pPr>
            <a:lvl5pPr marL="365650">
              <a:spcBef>
                <a:spcPts val="300"/>
              </a:spcBef>
              <a:defRPr sz="1400"/>
            </a:lvl5pPr>
            <a:lvl6pPr marL="548475">
              <a:spcBef>
                <a:spcPts val="300"/>
              </a:spcBef>
              <a:defRPr sz="1400"/>
            </a:lvl6pPr>
            <a:lvl7pPr marL="731301">
              <a:spcBef>
                <a:spcPts val="300"/>
              </a:spcBef>
              <a:defRPr sz="1400"/>
            </a:lvl7pPr>
            <a:lvl8pPr marL="914126">
              <a:spcBef>
                <a:spcPts val="300"/>
              </a:spcBef>
              <a:defRPr sz="1400"/>
            </a:lvl8pPr>
            <a:lvl9pPr marL="1096951">
              <a:spcBef>
                <a:spcPts val="300"/>
              </a:spcBef>
              <a:defRPr sz="1400"/>
            </a:lvl9pPr>
          </a:lstStyle>
          <a:p>
            <a:pPr lvl="0"/>
            <a:r>
              <a:rPr lang="en-US"/>
              <a:t>[Sector]</a:t>
            </a:r>
          </a:p>
          <a:p>
            <a:pPr lvl="1"/>
            <a:r>
              <a:rPr lang="en-US"/>
              <a:t>[00 years of experience]</a:t>
            </a:r>
          </a:p>
          <a:p>
            <a:pPr lvl="2"/>
            <a:r>
              <a:rPr lang="en-US"/>
              <a:t>[Biography]</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7" name="Picture Placeholder 4">
            <a:extLst>
              <a:ext uri="{FF2B5EF4-FFF2-40B4-BE49-F238E27FC236}">
                <a16:creationId xmlns:a16="http://schemas.microsoft.com/office/drawing/2014/main" id="{FBE02541-C35D-1542-9123-AB8132D8C3AE}"/>
              </a:ext>
            </a:extLst>
          </p:cNvPr>
          <p:cNvSpPr>
            <a:spLocks noGrp="1"/>
          </p:cNvSpPr>
          <p:nvPr>
            <p:ph type="pic" sz="quarter" idx="13" hasCustomPrompt="1"/>
          </p:nvPr>
        </p:nvSpPr>
        <p:spPr>
          <a:xfrm>
            <a:off x="7569260" y="1828797"/>
            <a:ext cx="4250853" cy="4251960"/>
          </a:xfrm>
          <a:solidFill>
            <a:srgbClr val="D7E0E3"/>
          </a:solidFill>
        </p:spPr>
        <p:txBody>
          <a:bodyPr anchor="ctr" anchorCtr="0">
            <a:normAutofit/>
          </a:bodyPr>
          <a:lstStyle>
            <a:lvl1pPr marL="0" indent="0" algn="ctr">
              <a:buNone/>
              <a:defRPr sz="1200"/>
            </a:lvl1pPr>
          </a:lstStyle>
          <a:p>
            <a:r>
              <a:rPr lang="en-US"/>
              <a:t>[Click icon to insert photo]</a:t>
            </a:r>
          </a:p>
        </p:txBody>
      </p:sp>
    </p:spTree>
    <p:extLst>
      <p:ext uri="{BB962C8B-B14F-4D97-AF65-F5344CB8AC3E}">
        <p14:creationId xmlns:p14="http://schemas.microsoft.com/office/powerpoint/2010/main" val="2642977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4768">
          <p15:clr>
            <a:srgbClr val="FBAE40"/>
          </p15:clr>
        </p15:guide>
        <p15:guide id="2" pos="4580">
          <p15:clr>
            <a:srgbClr val="FBAE40"/>
          </p15:clr>
        </p15:guide>
        <p15:guide id="3" orient="horz" pos="1152">
          <p15:clr>
            <a:srgbClr val="FBAE40"/>
          </p15:clr>
        </p15:guide>
        <p15:guide id="4" orient="horz" pos="3832">
          <p15:clr>
            <a:srgbClr val="FBAE40"/>
          </p15:clr>
        </p15:guide>
        <p15:guide id="5" pos="1890">
          <p15:clr>
            <a:srgbClr val="FBAE40"/>
          </p15:clr>
        </p15:guide>
        <p15:guide id="6" pos="2084">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Section Header - Sand">
    <p:bg>
      <p:bgRef idx="1001">
        <a:schemeClr val="bg1"/>
      </p:bgRef>
    </p:bg>
    <p:spTree>
      <p:nvGrpSpPr>
        <p:cNvPr id="1" name=""/>
        <p:cNvGrpSpPr/>
        <p:nvPr/>
      </p:nvGrpSpPr>
      <p:grpSpPr>
        <a:xfrm>
          <a:off x="0" y="0"/>
          <a:ext cx="0" cy="0"/>
          <a:chOff x="0" y="0"/>
          <a:chExt cx="0" cy="0"/>
        </a:xfrm>
      </p:grpSpPr>
      <p:sp>
        <p:nvSpPr>
          <p:cNvPr id="5" name="Background">
            <a:extLst>
              <a:ext uri="{FF2B5EF4-FFF2-40B4-BE49-F238E27FC236}">
                <a16:creationId xmlns:a16="http://schemas.microsoft.com/office/drawing/2014/main" id="{376EEDB8-9F5B-F544-9AD6-4602265A5F11}"/>
              </a:ext>
              <a:ext uri="{C183D7F6-B498-43B3-948B-1728B52AA6E4}">
                <adec:decorative xmlns:adec="http://schemas.microsoft.com/office/drawing/2017/decorative" val="1"/>
              </a:ext>
            </a:extLst>
          </p:cNvPr>
          <p:cNvSpPr/>
          <p:nvPr/>
        </p:nvSpPr>
        <p:spPr bwMode="hidden">
          <a:xfrm>
            <a:off x="758754" y="365125"/>
            <a:ext cx="11061359" cy="5810885"/>
          </a:xfrm>
          <a:prstGeom prst="rect">
            <a:avLst/>
          </a:prstGeom>
          <a:solidFill>
            <a:srgbClr val="ECECE1"/>
          </a:solidFill>
          <a:ln>
            <a:noFill/>
          </a:ln>
        </p:spPr>
        <p:style>
          <a:lnRef idx="0">
            <a:schemeClr val="accent1"/>
          </a:lnRef>
          <a:fillRef idx="1">
            <a:schemeClr val="accent1"/>
          </a:fillRef>
          <a:effectRef idx="0">
            <a:srgbClr val="000000"/>
          </a:effectRef>
          <a:fontRef idx="minor">
            <a:schemeClr val="dk1"/>
          </a:fontRef>
        </p:style>
        <p:txBody>
          <a:bodyPr rtlCol="0" anchor="ctr"/>
          <a:lstStyle/>
          <a:p>
            <a:pPr algn="ctr">
              <a:lnSpc>
                <a:spcPct val="100000"/>
              </a:lnSpc>
            </a:pPr>
            <a:endParaRPr lang="en-US" sz="1799"/>
          </a:p>
        </p:txBody>
      </p:sp>
      <p:sp>
        <p:nvSpPr>
          <p:cNvPr id="2" name="Title 1">
            <a:extLst>
              <a:ext uri="{FF2B5EF4-FFF2-40B4-BE49-F238E27FC236}">
                <a16:creationId xmlns:a16="http://schemas.microsoft.com/office/drawing/2014/main" id="{42A20B57-9C1D-4E8F-B2A3-A6062F929C2D}"/>
              </a:ext>
            </a:extLst>
          </p:cNvPr>
          <p:cNvSpPr>
            <a:spLocks noGrp="1"/>
          </p:cNvSpPr>
          <p:nvPr>
            <p:ph type="title" hasCustomPrompt="1"/>
          </p:nvPr>
        </p:nvSpPr>
        <p:spPr>
          <a:xfrm>
            <a:off x="1124419" y="731520"/>
            <a:ext cx="8501705" cy="2103120"/>
          </a:xfrm>
        </p:spPr>
        <p:txBody>
          <a:bodyPr anchor="t" anchorCtr="0"/>
          <a:lstStyle>
            <a:lvl1pPr>
              <a:defRPr sz="4799" b="0" spc="0" baseline="0"/>
            </a:lvl1pPr>
          </a:lstStyle>
          <a:p>
            <a:r>
              <a:rPr lang="en-US"/>
              <a:t>[Section title]</a:t>
            </a:r>
          </a:p>
        </p:txBody>
      </p:sp>
      <p:sp>
        <p:nvSpPr>
          <p:cNvPr id="9" name="Text Placeholder 2">
            <a:extLst>
              <a:ext uri="{FF2B5EF4-FFF2-40B4-BE49-F238E27FC236}">
                <a16:creationId xmlns:a16="http://schemas.microsoft.com/office/drawing/2014/main" id="{1AE6BB09-E3B1-8E4C-BC05-A3BEA4D63F46}"/>
              </a:ext>
            </a:extLst>
          </p:cNvPr>
          <p:cNvSpPr>
            <a:spLocks noGrp="1"/>
          </p:cNvSpPr>
          <p:nvPr>
            <p:ph type="body" sz="quarter" idx="13" hasCustomPrompt="1"/>
          </p:nvPr>
        </p:nvSpPr>
        <p:spPr>
          <a:xfrm>
            <a:off x="1124419" y="2971799"/>
            <a:ext cx="8502975" cy="3111501"/>
          </a:xfrm>
        </p:spPr>
        <p:txBody>
          <a:bodyPr/>
          <a:lstStyle/>
          <a:p>
            <a:pPr lvl="0"/>
            <a:r>
              <a:rPr lang="en-US"/>
              <a:t>[Additional content, if needed]</a:t>
            </a:r>
          </a:p>
        </p:txBody>
      </p:sp>
    </p:spTree>
    <p:extLst>
      <p:ext uri="{BB962C8B-B14F-4D97-AF65-F5344CB8AC3E}">
        <p14:creationId xmlns:p14="http://schemas.microsoft.com/office/powerpoint/2010/main" val="22943633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pos="6066">
          <p15:clr>
            <a:srgbClr val="FBAE40"/>
          </p15:clr>
        </p15:guide>
        <p15:guide id="3" orient="horz" pos="3832">
          <p15:clr>
            <a:srgbClr val="FBAE40"/>
          </p15:clr>
        </p15:guide>
        <p15:guide id="4" orient="horz" pos="4148">
          <p15:clr>
            <a:srgbClr val="FBAE40"/>
          </p15:clr>
        </p15:guide>
        <p15:guide id="5" pos="708">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Section Header">
    <p:bg>
      <p:bgPr>
        <a:solidFill>
          <a:srgbClr val="006E7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20B57-9C1D-4E8F-B2A3-A6062F929C2D}"/>
              </a:ext>
            </a:extLst>
          </p:cNvPr>
          <p:cNvSpPr>
            <a:spLocks noGrp="1"/>
          </p:cNvSpPr>
          <p:nvPr>
            <p:ph type="title" hasCustomPrompt="1"/>
          </p:nvPr>
        </p:nvSpPr>
        <p:spPr>
          <a:xfrm>
            <a:off x="365665" y="1737360"/>
            <a:ext cx="8501705" cy="2103120"/>
          </a:xfrm>
        </p:spPr>
        <p:txBody>
          <a:bodyPr anchor="b" anchorCtr="0"/>
          <a:lstStyle>
            <a:lvl1pPr>
              <a:defRPr sz="4799" b="0" spc="0" baseline="0"/>
            </a:lvl1pPr>
          </a:lstStyle>
          <a:p>
            <a:r>
              <a:rPr lang="en-US"/>
              <a:t>[Section title]</a:t>
            </a:r>
          </a:p>
        </p:txBody>
      </p:sp>
      <p:sp>
        <p:nvSpPr>
          <p:cNvPr id="9" name="Text Placeholder 2">
            <a:extLst>
              <a:ext uri="{FF2B5EF4-FFF2-40B4-BE49-F238E27FC236}">
                <a16:creationId xmlns:a16="http://schemas.microsoft.com/office/drawing/2014/main" id="{1AE6BB09-E3B1-8E4C-BC05-A3BEA4D63F46}"/>
              </a:ext>
            </a:extLst>
          </p:cNvPr>
          <p:cNvSpPr>
            <a:spLocks noGrp="1"/>
          </p:cNvSpPr>
          <p:nvPr>
            <p:ph type="body" sz="quarter" idx="13" hasCustomPrompt="1"/>
          </p:nvPr>
        </p:nvSpPr>
        <p:spPr>
          <a:xfrm>
            <a:off x="365665" y="4114800"/>
            <a:ext cx="8502975" cy="1968500"/>
          </a:xfrm>
        </p:spPr>
        <p:txBody>
          <a:bodyPr/>
          <a:lstStyle/>
          <a:p>
            <a:pPr lvl="0"/>
            <a:r>
              <a:rPr lang="en-US"/>
              <a:t>[Additional content, if needed]</a:t>
            </a:r>
          </a:p>
        </p:txBody>
      </p:sp>
    </p:spTree>
    <p:extLst>
      <p:ext uri="{BB962C8B-B14F-4D97-AF65-F5344CB8AC3E}">
        <p14:creationId xmlns:p14="http://schemas.microsoft.com/office/powerpoint/2010/main" val="122375772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pos="5588">
          <p15:clr>
            <a:srgbClr val="FBAE40"/>
          </p15:clr>
        </p15:guide>
        <p15:guide id="3" orient="horz" pos="3832">
          <p15:clr>
            <a:srgbClr val="FBAE40"/>
          </p15:clr>
        </p15:guide>
        <p15:guide id="4" orient="horz" pos="4148">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Section Header - Number">
    <p:bg>
      <p:bgPr>
        <a:solidFill>
          <a:srgbClr val="006E74"/>
        </a:solidFill>
        <a:effectLst/>
      </p:bgPr>
    </p:bg>
    <p:spTree>
      <p:nvGrpSpPr>
        <p:cNvPr id="1" name=""/>
        <p:cNvGrpSpPr/>
        <p:nvPr/>
      </p:nvGrpSpPr>
      <p:grpSpPr>
        <a:xfrm>
          <a:off x="0" y="0"/>
          <a:ext cx="0" cy="0"/>
          <a:chOff x="0" y="0"/>
          <a:chExt cx="0" cy="0"/>
        </a:xfrm>
      </p:grpSpPr>
      <p:sp>
        <p:nvSpPr>
          <p:cNvPr id="4" name="Text Placeholder 1">
            <a:extLst>
              <a:ext uri="{FF2B5EF4-FFF2-40B4-BE49-F238E27FC236}">
                <a16:creationId xmlns:a16="http://schemas.microsoft.com/office/drawing/2014/main" id="{3A062D0C-E68C-394F-A338-F8B4160BD5CF}"/>
              </a:ext>
            </a:extLst>
          </p:cNvPr>
          <p:cNvSpPr>
            <a:spLocks noGrp="1"/>
          </p:cNvSpPr>
          <p:nvPr>
            <p:ph type="body" sz="quarter" idx="14" hasCustomPrompt="1"/>
          </p:nvPr>
        </p:nvSpPr>
        <p:spPr>
          <a:xfrm>
            <a:off x="365664" y="2514600"/>
            <a:ext cx="1279827" cy="3568700"/>
          </a:xfrm>
        </p:spPr>
        <p:txBody>
          <a:bodyPr anchor="t" anchorCtr="0">
            <a:noAutofit/>
          </a:bodyPr>
          <a:lstStyle>
            <a:lvl1pPr marL="0" indent="0" algn="r">
              <a:lnSpc>
                <a:spcPct val="85000"/>
              </a:lnSpc>
              <a:spcBef>
                <a:spcPts val="0"/>
              </a:spcBef>
              <a:buFontTx/>
              <a:buNone/>
              <a:defRPr sz="7198" spc="-100" baseline="0"/>
            </a:lvl1pPr>
            <a:lvl2pPr marL="0" indent="0" algn="r">
              <a:lnSpc>
                <a:spcPct val="85000"/>
              </a:lnSpc>
              <a:spcBef>
                <a:spcPts val="0"/>
              </a:spcBef>
              <a:buFontTx/>
              <a:buNone/>
              <a:defRPr sz="7198" spc="-100" baseline="0"/>
            </a:lvl2pPr>
            <a:lvl3pPr marL="0" indent="0" algn="r">
              <a:lnSpc>
                <a:spcPct val="85000"/>
              </a:lnSpc>
              <a:spcBef>
                <a:spcPts val="0"/>
              </a:spcBef>
              <a:buFontTx/>
              <a:buNone/>
              <a:defRPr sz="7198" spc="-100" baseline="0"/>
            </a:lvl3pPr>
            <a:lvl4pPr marL="0" indent="0" algn="r">
              <a:lnSpc>
                <a:spcPct val="85000"/>
              </a:lnSpc>
              <a:spcBef>
                <a:spcPts val="0"/>
              </a:spcBef>
              <a:buFontTx/>
              <a:buNone/>
              <a:defRPr sz="7198" spc="-100" baseline="0"/>
            </a:lvl4pPr>
            <a:lvl5pPr marL="0" indent="0" algn="r">
              <a:lnSpc>
                <a:spcPct val="85000"/>
              </a:lnSpc>
              <a:spcBef>
                <a:spcPts val="0"/>
              </a:spcBef>
              <a:buFontTx/>
              <a:buNone/>
              <a:defRPr sz="7198" spc="-100" baseline="0"/>
            </a:lvl5pPr>
            <a:lvl6pPr marL="0" indent="0" algn="r">
              <a:lnSpc>
                <a:spcPct val="85000"/>
              </a:lnSpc>
              <a:spcBef>
                <a:spcPts val="0"/>
              </a:spcBef>
              <a:buFontTx/>
              <a:buNone/>
              <a:defRPr sz="7198" spc="-100" baseline="0"/>
            </a:lvl6pPr>
            <a:lvl7pPr marL="0" indent="0" algn="r">
              <a:lnSpc>
                <a:spcPct val="85000"/>
              </a:lnSpc>
              <a:spcBef>
                <a:spcPts val="0"/>
              </a:spcBef>
              <a:buFontTx/>
              <a:buNone/>
              <a:defRPr sz="7198" spc="-100" baseline="0"/>
            </a:lvl7pPr>
            <a:lvl8pPr marL="0" indent="0" algn="r">
              <a:lnSpc>
                <a:spcPct val="85000"/>
              </a:lnSpc>
              <a:spcBef>
                <a:spcPts val="0"/>
              </a:spcBef>
              <a:buFontTx/>
              <a:buNone/>
              <a:defRPr sz="7198" spc="-100" baseline="0"/>
            </a:lvl8pPr>
            <a:lvl9pPr marL="0" indent="0" algn="r">
              <a:lnSpc>
                <a:spcPct val="85000"/>
              </a:lnSpc>
              <a:spcBef>
                <a:spcPts val="0"/>
              </a:spcBef>
              <a:buFontTx/>
              <a:buNone/>
              <a:defRPr sz="7198" spc="-100" baseline="0"/>
            </a:lvl9pPr>
          </a:lstStyle>
          <a:p>
            <a:pPr lvl="0"/>
            <a:r>
              <a:rPr lang="en-US"/>
              <a:t>00.</a:t>
            </a:r>
          </a:p>
        </p:txBody>
      </p:sp>
      <p:sp>
        <p:nvSpPr>
          <p:cNvPr id="2" name="Title 2">
            <a:extLst>
              <a:ext uri="{FF2B5EF4-FFF2-40B4-BE49-F238E27FC236}">
                <a16:creationId xmlns:a16="http://schemas.microsoft.com/office/drawing/2014/main" id="{42A20B57-9C1D-4E8F-B2A3-A6062F929C2D}"/>
              </a:ext>
            </a:extLst>
          </p:cNvPr>
          <p:cNvSpPr>
            <a:spLocks noGrp="1"/>
          </p:cNvSpPr>
          <p:nvPr>
            <p:ph type="title" hasCustomPrompt="1"/>
          </p:nvPr>
        </p:nvSpPr>
        <p:spPr>
          <a:xfrm>
            <a:off x="1828324" y="2514600"/>
            <a:ext cx="9992297" cy="3568700"/>
          </a:xfrm>
        </p:spPr>
        <p:txBody>
          <a:bodyPr anchor="t" anchorCtr="0"/>
          <a:lstStyle>
            <a:lvl1pPr>
              <a:lnSpc>
                <a:spcPct val="85000"/>
              </a:lnSpc>
              <a:defRPr sz="7198" b="0" spc="-100" baseline="0"/>
            </a:lvl1pPr>
          </a:lstStyle>
          <a:p>
            <a:r>
              <a:rPr lang="en-US"/>
              <a:t>[Section title]</a:t>
            </a:r>
          </a:p>
        </p:txBody>
      </p:sp>
    </p:spTree>
    <p:extLst>
      <p:ext uri="{BB962C8B-B14F-4D97-AF65-F5344CB8AC3E}">
        <p14:creationId xmlns:p14="http://schemas.microsoft.com/office/powerpoint/2010/main" val="422419112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pos="1150">
          <p15:clr>
            <a:srgbClr val="FBAE40"/>
          </p15:clr>
        </p15:guide>
        <p15:guide id="3" orient="horz" pos="3832">
          <p15:clr>
            <a:srgbClr val="FBAE40"/>
          </p15:clr>
        </p15:guide>
        <p15:guide id="4" orient="horz" pos="4148">
          <p15:clr>
            <a:srgbClr val="FBAE40"/>
          </p15:clr>
        </p15:guide>
        <p15:guide id="5" pos="1038">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Section Header - Big Number">
    <p:bg>
      <p:bgPr>
        <a:solidFill>
          <a:srgbClr val="006E74"/>
        </a:solidFill>
        <a:effectLst/>
      </p:bgPr>
    </p:bg>
    <p:spTree>
      <p:nvGrpSpPr>
        <p:cNvPr id="1" name=""/>
        <p:cNvGrpSpPr/>
        <p:nvPr/>
      </p:nvGrpSpPr>
      <p:grpSpPr>
        <a:xfrm>
          <a:off x="0" y="0"/>
          <a:ext cx="0" cy="0"/>
          <a:chOff x="0" y="0"/>
          <a:chExt cx="0" cy="0"/>
        </a:xfrm>
      </p:grpSpPr>
      <p:sp>
        <p:nvSpPr>
          <p:cNvPr id="4" name="Text Placeholder 1">
            <a:extLst>
              <a:ext uri="{FF2B5EF4-FFF2-40B4-BE49-F238E27FC236}">
                <a16:creationId xmlns:a16="http://schemas.microsoft.com/office/drawing/2014/main" id="{3A062D0C-E68C-394F-A338-F8B4160BD5CF}"/>
              </a:ext>
            </a:extLst>
          </p:cNvPr>
          <p:cNvSpPr>
            <a:spLocks noGrp="1"/>
          </p:cNvSpPr>
          <p:nvPr>
            <p:ph type="body" sz="quarter" idx="14" hasCustomPrompt="1"/>
          </p:nvPr>
        </p:nvSpPr>
        <p:spPr>
          <a:xfrm>
            <a:off x="365663" y="365126"/>
            <a:ext cx="2524829" cy="3473475"/>
          </a:xfrm>
        </p:spPr>
        <p:txBody>
          <a:bodyPr wrap="none" anchor="t" anchorCtr="0">
            <a:noAutofit/>
          </a:bodyPr>
          <a:lstStyle>
            <a:lvl1pPr marL="0" indent="0" algn="l">
              <a:lnSpc>
                <a:spcPct val="85000"/>
              </a:lnSpc>
              <a:spcBef>
                <a:spcPts val="0"/>
              </a:spcBef>
              <a:buFontTx/>
              <a:buNone/>
              <a:defRPr sz="16995" spc="-100" baseline="0"/>
            </a:lvl1pPr>
            <a:lvl2pPr marL="0" indent="0" algn="l">
              <a:lnSpc>
                <a:spcPct val="85000"/>
              </a:lnSpc>
              <a:spcBef>
                <a:spcPts val="0"/>
              </a:spcBef>
              <a:buFontTx/>
              <a:buNone/>
              <a:defRPr sz="16995" spc="-100" baseline="0"/>
            </a:lvl2pPr>
            <a:lvl3pPr marL="0" indent="0" algn="l">
              <a:lnSpc>
                <a:spcPct val="85000"/>
              </a:lnSpc>
              <a:spcBef>
                <a:spcPts val="0"/>
              </a:spcBef>
              <a:buFontTx/>
              <a:buNone/>
              <a:defRPr sz="16995" spc="-100" baseline="0"/>
            </a:lvl3pPr>
            <a:lvl4pPr marL="0" indent="0" algn="l">
              <a:lnSpc>
                <a:spcPct val="85000"/>
              </a:lnSpc>
              <a:spcBef>
                <a:spcPts val="0"/>
              </a:spcBef>
              <a:buFontTx/>
              <a:buNone/>
              <a:defRPr sz="16995" spc="-100" baseline="0"/>
            </a:lvl4pPr>
            <a:lvl5pPr marL="0" indent="0" algn="l">
              <a:lnSpc>
                <a:spcPct val="85000"/>
              </a:lnSpc>
              <a:spcBef>
                <a:spcPts val="0"/>
              </a:spcBef>
              <a:buFontTx/>
              <a:buNone/>
              <a:defRPr sz="16995" spc="-100" baseline="0"/>
            </a:lvl5pPr>
            <a:lvl6pPr marL="0" indent="0" algn="l">
              <a:lnSpc>
                <a:spcPct val="85000"/>
              </a:lnSpc>
              <a:spcBef>
                <a:spcPts val="0"/>
              </a:spcBef>
              <a:buFontTx/>
              <a:buNone/>
              <a:defRPr sz="16995" spc="-100" baseline="0"/>
            </a:lvl6pPr>
            <a:lvl7pPr marL="0" indent="0" algn="l">
              <a:lnSpc>
                <a:spcPct val="85000"/>
              </a:lnSpc>
              <a:spcBef>
                <a:spcPts val="0"/>
              </a:spcBef>
              <a:buFontTx/>
              <a:buNone/>
              <a:defRPr sz="16995" spc="-100" baseline="0"/>
            </a:lvl7pPr>
            <a:lvl8pPr marL="0" indent="0" algn="l">
              <a:lnSpc>
                <a:spcPct val="85000"/>
              </a:lnSpc>
              <a:spcBef>
                <a:spcPts val="0"/>
              </a:spcBef>
              <a:buFontTx/>
              <a:buNone/>
              <a:defRPr sz="16995" spc="-100" baseline="0"/>
            </a:lvl8pPr>
            <a:lvl9pPr marL="0" indent="0" algn="l">
              <a:lnSpc>
                <a:spcPct val="85000"/>
              </a:lnSpc>
              <a:spcBef>
                <a:spcPts val="0"/>
              </a:spcBef>
              <a:buFontTx/>
              <a:buNone/>
              <a:defRPr sz="16995" spc="-100" baseline="0"/>
            </a:lvl9pPr>
          </a:lstStyle>
          <a:p>
            <a:pPr lvl="0"/>
            <a:r>
              <a:rPr lang="en-US"/>
              <a:t>00</a:t>
            </a:r>
          </a:p>
        </p:txBody>
      </p:sp>
      <p:sp>
        <p:nvSpPr>
          <p:cNvPr id="2" name="Title 2">
            <a:extLst>
              <a:ext uri="{FF2B5EF4-FFF2-40B4-BE49-F238E27FC236}">
                <a16:creationId xmlns:a16="http://schemas.microsoft.com/office/drawing/2014/main" id="{42A20B57-9C1D-4E8F-B2A3-A6062F929C2D}"/>
              </a:ext>
            </a:extLst>
          </p:cNvPr>
          <p:cNvSpPr>
            <a:spLocks noGrp="1"/>
          </p:cNvSpPr>
          <p:nvPr>
            <p:ph type="title" hasCustomPrompt="1"/>
          </p:nvPr>
        </p:nvSpPr>
        <p:spPr>
          <a:xfrm>
            <a:off x="1828324" y="2329840"/>
            <a:ext cx="9991789" cy="1508760"/>
          </a:xfrm>
        </p:spPr>
        <p:txBody>
          <a:bodyPr anchor="b" anchorCtr="0"/>
          <a:lstStyle>
            <a:lvl1pPr>
              <a:defRPr sz="4799" b="0" spc="0" baseline="0"/>
            </a:lvl1pPr>
          </a:lstStyle>
          <a:p>
            <a:r>
              <a:rPr lang="en-US"/>
              <a:t>[Section title]</a:t>
            </a:r>
          </a:p>
        </p:txBody>
      </p:sp>
      <p:sp>
        <p:nvSpPr>
          <p:cNvPr id="9" name="Text Placeholder 3">
            <a:extLst>
              <a:ext uri="{FF2B5EF4-FFF2-40B4-BE49-F238E27FC236}">
                <a16:creationId xmlns:a16="http://schemas.microsoft.com/office/drawing/2014/main" id="{1AE6BB09-E3B1-8E4C-BC05-A3BEA4D63F46}"/>
              </a:ext>
            </a:extLst>
          </p:cNvPr>
          <p:cNvSpPr>
            <a:spLocks noGrp="1"/>
          </p:cNvSpPr>
          <p:nvPr>
            <p:ph type="body" sz="quarter" idx="13" hasCustomPrompt="1"/>
          </p:nvPr>
        </p:nvSpPr>
        <p:spPr>
          <a:xfrm>
            <a:off x="1828323" y="4114800"/>
            <a:ext cx="9991789" cy="1968500"/>
          </a:xfrm>
        </p:spPr>
        <p:txBody>
          <a:bodyPr/>
          <a:lstStyle/>
          <a:p>
            <a:pPr lvl="0"/>
            <a:r>
              <a:rPr lang="en-US"/>
              <a:t>[Additional content, if needed]</a:t>
            </a:r>
          </a:p>
        </p:txBody>
      </p:sp>
    </p:spTree>
    <p:extLst>
      <p:ext uri="{BB962C8B-B14F-4D97-AF65-F5344CB8AC3E}">
        <p14:creationId xmlns:p14="http://schemas.microsoft.com/office/powerpoint/2010/main" val="311455200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pos="1150">
          <p15:clr>
            <a:srgbClr val="FBAE40"/>
          </p15:clr>
        </p15:guide>
        <p15:guide id="3" orient="horz" pos="3832">
          <p15:clr>
            <a:srgbClr val="FBAE40"/>
          </p15:clr>
        </p15:guide>
        <p15:guide id="4" orient="horz" pos="4148">
          <p15:clr>
            <a:srgbClr val="FBAE40"/>
          </p15:clr>
        </p15:guide>
        <p15:guide id="5" pos="1038">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1_Black background">
    <p:bg>
      <p:bgPr>
        <a:solidFill>
          <a:srgbClr val="231F20"/>
        </a:solidFill>
        <a:effectLst/>
      </p:bgPr>
    </p:bg>
    <p:spTree>
      <p:nvGrpSpPr>
        <p:cNvPr id="1" name=""/>
        <p:cNvGrpSpPr/>
        <p:nvPr/>
      </p:nvGrpSpPr>
      <p:grpSpPr>
        <a:xfrm>
          <a:off x="0" y="0"/>
          <a:ext cx="0" cy="0"/>
          <a:chOff x="0" y="0"/>
          <a:chExt cx="0" cy="0"/>
        </a:xfrm>
      </p:grpSpPr>
      <p:sp>
        <p:nvSpPr>
          <p:cNvPr id="68" name="Title 1">
            <a:extLst>
              <a:ext uri="{FF2B5EF4-FFF2-40B4-BE49-F238E27FC236}">
                <a16:creationId xmlns:a16="http://schemas.microsoft.com/office/drawing/2014/main" id="{8CF004B4-FCDF-ED40-845E-32E235948461}"/>
              </a:ext>
            </a:extLst>
          </p:cNvPr>
          <p:cNvSpPr>
            <a:spLocks noGrp="1"/>
          </p:cNvSpPr>
          <p:nvPr>
            <p:ph type="title" hasCustomPrompt="1"/>
          </p:nvPr>
        </p:nvSpPr>
        <p:spPr>
          <a:xfrm>
            <a:off x="365665" y="365760"/>
            <a:ext cx="11454448" cy="914400"/>
          </a:xfrm>
        </p:spPr>
        <p:txBody>
          <a:bodyPr/>
          <a:lstStyle/>
          <a:p>
            <a:r>
              <a:rPr lang="en-US"/>
              <a:t>[Slide title]</a:t>
            </a:r>
          </a:p>
        </p:txBody>
      </p:sp>
    </p:spTree>
    <p:extLst>
      <p:ext uri="{BB962C8B-B14F-4D97-AF65-F5344CB8AC3E}">
        <p14:creationId xmlns:p14="http://schemas.microsoft.com/office/powerpoint/2010/main" val="320694319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1494">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San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6099E-97C8-A548-B2C0-661F978B74F9}"/>
              </a:ext>
            </a:extLst>
          </p:cNvPr>
          <p:cNvSpPr>
            <a:spLocks noGrp="1"/>
          </p:cNvSpPr>
          <p:nvPr>
            <p:ph type="title" hasCustomPrompt="1"/>
          </p:nvPr>
        </p:nvSpPr>
        <p:spPr/>
        <p:txBody>
          <a:bodyPr/>
          <a:lstStyle/>
          <a:p>
            <a:r>
              <a:rPr lang="en-US"/>
              <a:t>[Slide title]</a:t>
            </a:r>
          </a:p>
        </p:txBody>
      </p:sp>
    </p:spTree>
    <p:extLst>
      <p:ext uri="{BB962C8B-B14F-4D97-AF65-F5344CB8AC3E}">
        <p14:creationId xmlns:p14="http://schemas.microsoft.com/office/powerpoint/2010/main" val="23766681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1152">
          <p15:clr>
            <a:srgbClr val="FBAE40"/>
          </p15:clr>
        </p15:guide>
        <p15:guide id="2" orient="horz" pos="3832">
          <p15:clr>
            <a:srgbClr val="FBAE40"/>
          </p15:clr>
        </p15:guide>
        <p15:guide id="3" orient="horz" pos="4148">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6099E-97C8-A548-B2C0-661F978B74F9}"/>
              </a:ext>
            </a:extLst>
          </p:cNvPr>
          <p:cNvSpPr>
            <a:spLocks noGrp="1"/>
          </p:cNvSpPr>
          <p:nvPr>
            <p:ph type="title" hasCustomPrompt="1"/>
          </p:nvPr>
        </p:nvSpPr>
        <p:spPr/>
        <p:txBody>
          <a:bodyPr/>
          <a:lstStyle/>
          <a:p>
            <a:r>
              <a:rPr lang="en-US"/>
              <a:t>[Slide title]</a:t>
            </a:r>
          </a:p>
        </p:txBody>
      </p:sp>
    </p:spTree>
    <p:extLst>
      <p:ext uri="{BB962C8B-B14F-4D97-AF65-F5344CB8AC3E}">
        <p14:creationId xmlns:p14="http://schemas.microsoft.com/office/powerpoint/2010/main" val="4058865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1152">
          <p15:clr>
            <a:srgbClr val="FBAE40"/>
          </p15:clr>
        </p15:guide>
        <p15:guide id="2" orient="horz" pos="3832">
          <p15:clr>
            <a:srgbClr val="FBAE40"/>
          </p15:clr>
        </p15:guide>
        <p15:guide id="3" orient="horz" pos="4148">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0791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orient="horz" pos="3832">
          <p15:clr>
            <a:srgbClr val="FBAE40"/>
          </p15:clr>
        </p15:guide>
        <p15:guide id="3" orient="horz" pos="4148">
          <p15:clr>
            <a:srgbClr val="FBAE40"/>
          </p15:clr>
        </p15:guide>
        <p15:guide id="4" orient="horz" pos="115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Slide - Photo 02">
    <p:bg>
      <p:bgRef idx="1001">
        <a:schemeClr val="bg1"/>
      </p:bgRef>
    </p:bg>
    <p:spTree>
      <p:nvGrpSpPr>
        <p:cNvPr id="1" name=""/>
        <p:cNvGrpSpPr/>
        <p:nvPr/>
      </p:nvGrpSpPr>
      <p:grpSpPr>
        <a:xfrm>
          <a:off x="0" y="0"/>
          <a:ext cx="0" cy="0"/>
          <a:chOff x="0" y="0"/>
          <a:chExt cx="0" cy="0"/>
        </a:xfrm>
      </p:grpSpPr>
      <p:sp>
        <p:nvSpPr>
          <p:cNvPr id="5" name="UST" descr="UST">
            <a:extLst>
              <a:ext uri="{FF2B5EF4-FFF2-40B4-BE49-F238E27FC236}">
                <a16:creationId xmlns:a16="http://schemas.microsoft.com/office/drawing/2014/main" id="{B5100F4C-957F-DD4E-8499-CC403AD1E86D}"/>
              </a:ext>
            </a:extLst>
          </p:cNvPr>
          <p:cNvSpPr>
            <a:spLocks noChangeAspect="1" noEditPoints="1"/>
          </p:cNvSpPr>
          <p:nvPr/>
        </p:nvSpPr>
        <p:spPr bwMode="black">
          <a:xfrm>
            <a:off x="365030" y="358775"/>
            <a:ext cx="731330" cy="809172"/>
          </a:xfrm>
          <a:custGeom>
            <a:avLst/>
            <a:gdLst>
              <a:gd name="T0" fmla="*/ 3605 w 3998"/>
              <a:gd name="T1" fmla="*/ 3263 h 4415"/>
              <a:gd name="T2" fmla="*/ 3605 w 3998"/>
              <a:gd name="T3" fmla="*/ 3263 h 4415"/>
              <a:gd name="T4" fmla="*/ 2969 w 3998"/>
              <a:gd name="T5" fmla="*/ 3263 h 4415"/>
              <a:gd name="T6" fmla="*/ 2969 w 3998"/>
              <a:gd name="T7" fmla="*/ 3899 h 4415"/>
              <a:gd name="T8" fmla="*/ 3605 w 3998"/>
              <a:gd name="T9" fmla="*/ 3899 h 4415"/>
              <a:gd name="T10" fmla="*/ 3605 w 3998"/>
              <a:gd name="T11" fmla="*/ 3263 h 4415"/>
              <a:gd name="T12" fmla="*/ 3450 w 3998"/>
              <a:gd name="T13" fmla="*/ 703 h 4415"/>
              <a:gd name="T14" fmla="*/ 3450 w 3998"/>
              <a:gd name="T15" fmla="*/ 703 h 4415"/>
              <a:gd name="T16" fmla="*/ 3308 w 3998"/>
              <a:gd name="T17" fmla="*/ 668 h 4415"/>
              <a:gd name="T18" fmla="*/ 3077 w 3998"/>
              <a:gd name="T19" fmla="*/ 505 h 4415"/>
              <a:gd name="T20" fmla="*/ 3308 w 3998"/>
              <a:gd name="T21" fmla="*/ 383 h 4415"/>
              <a:gd name="T22" fmla="*/ 3661 w 3998"/>
              <a:gd name="T23" fmla="*/ 530 h 4415"/>
              <a:gd name="T24" fmla="*/ 3940 w 3998"/>
              <a:gd name="T25" fmla="*/ 305 h 4415"/>
              <a:gd name="T26" fmla="*/ 3310 w 3998"/>
              <a:gd name="T27" fmla="*/ 0 h 4415"/>
              <a:gd name="T28" fmla="*/ 2629 w 3998"/>
              <a:gd name="T29" fmla="*/ 517 h 4415"/>
              <a:gd name="T30" fmla="*/ 3182 w 3998"/>
              <a:gd name="T31" fmla="*/ 1056 h 4415"/>
              <a:gd name="T32" fmla="*/ 3331 w 3998"/>
              <a:gd name="T33" fmla="*/ 1093 h 4415"/>
              <a:gd name="T34" fmla="*/ 3531 w 3998"/>
              <a:gd name="T35" fmla="*/ 1229 h 4415"/>
              <a:gd name="T36" fmla="*/ 3266 w 3998"/>
              <a:gd name="T37" fmla="*/ 1367 h 4415"/>
              <a:gd name="T38" fmla="*/ 2854 w 3998"/>
              <a:gd name="T39" fmla="*/ 1184 h 4415"/>
              <a:gd name="T40" fmla="*/ 2576 w 3998"/>
              <a:gd name="T41" fmla="*/ 1409 h 4415"/>
              <a:gd name="T42" fmla="*/ 3268 w 3998"/>
              <a:gd name="T43" fmla="*/ 1736 h 4415"/>
              <a:gd name="T44" fmla="*/ 3998 w 3998"/>
              <a:gd name="T45" fmla="*/ 1217 h 4415"/>
              <a:gd name="T46" fmla="*/ 3450 w 3998"/>
              <a:gd name="T47" fmla="*/ 703 h 4415"/>
              <a:gd name="T48" fmla="*/ 1451 w 3998"/>
              <a:gd name="T49" fmla="*/ 2778 h 4415"/>
              <a:gd name="T50" fmla="*/ 1451 w 3998"/>
              <a:gd name="T51" fmla="*/ 2778 h 4415"/>
              <a:gd name="T52" fmla="*/ 24 w 3998"/>
              <a:gd name="T53" fmla="*/ 2778 h 4415"/>
              <a:gd name="T54" fmla="*/ 24 w 3998"/>
              <a:gd name="T55" fmla="*/ 3168 h 4415"/>
              <a:gd name="T56" fmla="*/ 512 w 3998"/>
              <a:gd name="T57" fmla="*/ 3168 h 4415"/>
              <a:gd name="T58" fmla="*/ 512 w 3998"/>
              <a:gd name="T59" fmla="*/ 4415 h 4415"/>
              <a:gd name="T60" fmla="*/ 963 w 3998"/>
              <a:gd name="T61" fmla="*/ 4415 h 4415"/>
              <a:gd name="T62" fmla="*/ 963 w 3998"/>
              <a:gd name="T63" fmla="*/ 3168 h 4415"/>
              <a:gd name="T64" fmla="*/ 1451 w 3998"/>
              <a:gd name="T65" fmla="*/ 3168 h 4415"/>
              <a:gd name="T66" fmla="*/ 1451 w 3998"/>
              <a:gd name="T67" fmla="*/ 2778 h 4415"/>
              <a:gd name="T68" fmla="*/ 1026 w 3998"/>
              <a:gd name="T69" fmla="*/ 48 h 4415"/>
              <a:gd name="T70" fmla="*/ 1026 w 3998"/>
              <a:gd name="T71" fmla="*/ 48 h 4415"/>
              <a:gd name="T72" fmla="*/ 1475 w 3998"/>
              <a:gd name="T73" fmla="*/ 48 h 4415"/>
              <a:gd name="T74" fmla="*/ 1475 w 3998"/>
              <a:gd name="T75" fmla="*/ 1015 h 4415"/>
              <a:gd name="T76" fmla="*/ 741 w 3998"/>
              <a:gd name="T77" fmla="*/ 1736 h 4415"/>
              <a:gd name="T78" fmla="*/ 0 w 3998"/>
              <a:gd name="T79" fmla="*/ 1015 h 4415"/>
              <a:gd name="T80" fmla="*/ 0 w 3998"/>
              <a:gd name="T81" fmla="*/ 48 h 4415"/>
              <a:gd name="T82" fmla="*/ 449 w 3998"/>
              <a:gd name="T83" fmla="*/ 48 h 4415"/>
              <a:gd name="T84" fmla="*/ 449 w 3998"/>
              <a:gd name="T85" fmla="*/ 1018 h 4415"/>
              <a:gd name="T86" fmla="*/ 739 w 3998"/>
              <a:gd name="T87" fmla="*/ 1321 h 4415"/>
              <a:gd name="T88" fmla="*/ 1026 w 3998"/>
              <a:gd name="T89" fmla="*/ 1018 h 4415"/>
              <a:gd name="T90" fmla="*/ 1026 w 3998"/>
              <a:gd name="T91" fmla="*/ 48 h 4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998" h="4415">
                <a:moveTo>
                  <a:pt x="3605" y="3263"/>
                </a:moveTo>
                <a:lnTo>
                  <a:pt x="3605" y="3263"/>
                </a:lnTo>
                <a:lnTo>
                  <a:pt x="2969" y="3263"/>
                </a:lnTo>
                <a:lnTo>
                  <a:pt x="2969" y="3899"/>
                </a:lnTo>
                <a:lnTo>
                  <a:pt x="3605" y="3899"/>
                </a:lnTo>
                <a:lnTo>
                  <a:pt x="3605" y="3263"/>
                </a:lnTo>
                <a:close/>
                <a:moveTo>
                  <a:pt x="3450" y="703"/>
                </a:moveTo>
                <a:lnTo>
                  <a:pt x="3450" y="703"/>
                </a:lnTo>
                <a:lnTo>
                  <a:pt x="3308" y="668"/>
                </a:lnTo>
                <a:cubicBezTo>
                  <a:pt x="3149" y="629"/>
                  <a:pt x="3077" y="583"/>
                  <a:pt x="3077" y="505"/>
                </a:cubicBezTo>
                <a:cubicBezTo>
                  <a:pt x="3077" y="446"/>
                  <a:pt x="3153" y="383"/>
                  <a:pt x="3308" y="383"/>
                </a:cubicBezTo>
                <a:cubicBezTo>
                  <a:pt x="3451" y="383"/>
                  <a:pt x="3567" y="445"/>
                  <a:pt x="3661" y="530"/>
                </a:cubicBezTo>
                <a:lnTo>
                  <a:pt x="3940" y="305"/>
                </a:lnTo>
                <a:cubicBezTo>
                  <a:pt x="3822" y="109"/>
                  <a:pt x="3566" y="0"/>
                  <a:pt x="3310" y="0"/>
                </a:cubicBezTo>
                <a:cubicBezTo>
                  <a:pt x="2877" y="0"/>
                  <a:pt x="2629" y="237"/>
                  <a:pt x="2629" y="517"/>
                </a:cubicBezTo>
                <a:cubicBezTo>
                  <a:pt x="2629" y="733"/>
                  <a:pt x="2783" y="958"/>
                  <a:pt x="3182" y="1056"/>
                </a:cubicBezTo>
                <a:lnTo>
                  <a:pt x="3331" y="1093"/>
                </a:lnTo>
                <a:cubicBezTo>
                  <a:pt x="3478" y="1130"/>
                  <a:pt x="3531" y="1158"/>
                  <a:pt x="3531" y="1229"/>
                </a:cubicBezTo>
                <a:cubicBezTo>
                  <a:pt x="3531" y="1318"/>
                  <a:pt x="3414" y="1367"/>
                  <a:pt x="3266" y="1367"/>
                </a:cubicBezTo>
                <a:cubicBezTo>
                  <a:pt x="3095" y="1367"/>
                  <a:pt x="2967" y="1298"/>
                  <a:pt x="2854" y="1184"/>
                </a:cubicBezTo>
                <a:lnTo>
                  <a:pt x="2576" y="1409"/>
                </a:lnTo>
                <a:cubicBezTo>
                  <a:pt x="2697" y="1629"/>
                  <a:pt x="3012" y="1736"/>
                  <a:pt x="3268" y="1736"/>
                </a:cubicBezTo>
                <a:cubicBezTo>
                  <a:pt x="3725" y="1736"/>
                  <a:pt x="3998" y="1523"/>
                  <a:pt x="3998" y="1217"/>
                </a:cubicBezTo>
                <a:cubicBezTo>
                  <a:pt x="3998" y="985"/>
                  <a:pt x="3850" y="799"/>
                  <a:pt x="3450" y="703"/>
                </a:cubicBezTo>
                <a:close/>
                <a:moveTo>
                  <a:pt x="1451" y="2778"/>
                </a:moveTo>
                <a:lnTo>
                  <a:pt x="1451" y="2778"/>
                </a:lnTo>
                <a:lnTo>
                  <a:pt x="24" y="2778"/>
                </a:lnTo>
                <a:lnTo>
                  <a:pt x="24" y="3168"/>
                </a:lnTo>
                <a:lnTo>
                  <a:pt x="512" y="3168"/>
                </a:lnTo>
                <a:lnTo>
                  <a:pt x="512" y="4415"/>
                </a:lnTo>
                <a:lnTo>
                  <a:pt x="963" y="4415"/>
                </a:lnTo>
                <a:lnTo>
                  <a:pt x="963" y="3168"/>
                </a:lnTo>
                <a:lnTo>
                  <a:pt x="1451" y="3168"/>
                </a:lnTo>
                <a:lnTo>
                  <a:pt x="1451" y="2778"/>
                </a:lnTo>
                <a:close/>
                <a:moveTo>
                  <a:pt x="1026" y="48"/>
                </a:moveTo>
                <a:lnTo>
                  <a:pt x="1026" y="48"/>
                </a:lnTo>
                <a:lnTo>
                  <a:pt x="1475" y="48"/>
                </a:lnTo>
                <a:lnTo>
                  <a:pt x="1475" y="1015"/>
                </a:lnTo>
                <a:cubicBezTo>
                  <a:pt x="1475" y="1465"/>
                  <a:pt x="1206" y="1736"/>
                  <a:pt x="741" y="1736"/>
                </a:cubicBezTo>
                <a:cubicBezTo>
                  <a:pt x="258" y="1736"/>
                  <a:pt x="0" y="1454"/>
                  <a:pt x="0" y="1015"/>
                </a:cubicBezTo>
                <a:lnTo>
                  <a:pt x="0" y="48"/>
                </a:lnTo>
                <a:lnTo>
                  <a:pt x="449" y="48"/>
                </a:lnTo>
                <a:lnTo>
                  <a:pt x="449" y="1018"/>
                </a:lnTo>
                <a:cubicBezTo>
                  <a:pt x="449" y="1211"/>
                  <a:pt x="559" y="1321"/>
                  <a:pt x="739" y="1321"/>
                </a:cubicBezTo>
                <a:cubicBezTo>
                  <a:pt x="918" y="1321"/>
                  <a:pt x="1026" y="1211"/>
                  <a:pt x="1026" y="1018"/>
                </a:cubicBezTo>
                <a:lnTo>
                  <a:pt x="1026" y="48"/>
                </a:lnTo>
                <a:close/>
              </a:path>
            </a:pathLst>
          </a:custGeom>
          <a:solidFill>
            <a:srgbClr val="231F20"/>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2" name="Title 1">
            <a:extLst>
              <a:ext uri="{FF2B5EF4-FFF2-40B4-BE49-F238E27FC236}">
                <a16:creationId xmlns:a16="http://schemas.microsoft.com/office/drawing/2014/main" id="{DD93F370-0603-42F8-A7D8-E3390EE70687}"/>
              </a:ext>
            </a:extLst>
          </p:cNvPr>
          <p:cNvSpPr>
            <a:spLocks noGrp="1"/>
          </p:cNvSpPr>
          <p:nvPr>
            <p:ph type="ctrTitle" hasCustomPrompt="1"/>
          </p:nvPr>
        </p:nvSpPr>
        <p:spPr>
          <a:xfrm>
            <a:off x="6655606" y="365759"/>
            <a:ext cx="5165015" cy="3200400"/>
          </a:xfrm>
          <a:solidFill>
            <a:srgbClr val="006E74"/>
          </a:solidFill>
        </p:spPr>
        <p:txBody>
          <a:bodyPr lIns="274320" tIns="274320" rIns="274320" bIns="274320" anchor="t" anchorCtr="0"/>
          <a:lstStyle>
            <a:lvl1pPr algn="l">
              <a:defRPr sz="3199" b="0" spc="0" baseline="0">
                <a:solidFill>
                  <a:schemeClr val="bg1"/>
                </a:solidFill>
              </a:defRPr>
            </a:lvl1pPr>
          </a:lstStyle>
          <a:p>
            <a:r>
              <a:rPr lang="en-US"/>
              <a:t>[Presentation title]</a:t>
            </a:r>
          </a:p>
        </p:txBody>
      </p:sp>
      <p:sp>
        <p:nvSpPr>
          <p:cNvPr id="3" name="Subtitle 2">
            <a:extLst>
              <a:ext uri="{FF2B5EF4-FFF2-40B4-BE49-F238E27FC236}">
                <a16:creationId xmlns:a16="http://schemas.microsoft.com/office/drawing/2014/main" id="{4077195B-8D8D-4BD5-8ADD-A390F24676CD}"/>
              </a:ext>
            </a:extLst>
          </p:cNvPr>
          <p:cNvSpPr>
            <a:spLocks noGrp="1"/>
          </p:cNvSpPr>
          <p:nvPr>
            <p:ph type="subTitle" idx="1" hasCustomPrompt="1"/>
          </p:nvPr>
        </p:nvSpPr>
        <p:spPr bwMode="gray">
          <a:xfrm>
            <a:off x="6929347" y="2651760"/>
            <a:ext cx="4616517" cy="685800"/>
          </a:xfrm>
        </p:spPr>
        <p:txBody>
          <a:bodyPr anchor="t" anchorCtr="0">
            <a:noAutofit/>
          </a:bodyPr>
          <a:lstStyle>
            <a:lvl1pPr marL="0" indent="0" algn="l">
              <a:spcBef>
                <a:spcPts val="0"/>
              </a:spcBef>
              <a:buNone/>
              <a:defRPr sz="1999" b="0">
                <a:solidFill>
                  <a:schemeClr val="bg1"/>
                </a:solidFill>
              </a:defRPr>
            </a:lvl1pPr>
            <a:lvl2pPr marL="0" indent="0" algn="l">
              <a:spcBef>
                <a:spcPts val="0"/>
              </a:spcBef>
              <a:buNone/>
              <a:defRPr sz="1999">
                <a:solidFill>
                  <a:schemeClr val="bg1"/>
                </a:solidFill>
              </a:defRPr>
            </a:lvl2pPr>
            <a:lvl3pPr marL="0" indent="0" algn="l">
              <a:spcBef>
                <a:spcPts val="0"/>
              </a:spcBef>
              <a:buNone/>
              <a:defRPr sz="1999">
                <a:solidFill>
                  <a:schemeClr val="bg1"/>
                </a:solidFill>
              </a:defRPr>
            </a:lvl3pPr>
            <a:lvl4pPr marL="0" indent="0" algn="l">
              <a:spcBef>
                <a:spcPts val="0"/>
              </a:spcBef>
              <a:buNone/>
              <a:defRPr sz="1999">
                <a:solidFill>
                  <a:schemeClr val="bg1"/>
                </a:solidFill>
              </a:defRPr>
            </a:lvl4pPr>
            <a:lvl5pPr marL="0" indent="0" algn="l">
              <a:spcBef>
                <a:spcPts val="0"/>
              </a:spcBef>
              <a:buNone/>
              <a:defRPr sz="1999">
                <a:solidFill>
                  <a:schemeClr val="bg1"/>
                </a:solidFill>
              </a:defRPr>
            </a:lvl5pPr>
            <a:lvl6pPr marL="0" indent="0" algn="l">
              <a:spcBef>
                <a:spcPts val="0"/>
              </a:spcBef>
              <a:buNone/>
              <a:defRPr sz="1999">
                <a:solidFill>
                  <a:schemeClr val="bg1"/>
                </a:solidFill>
              </a:defRPr>
            </a:lvl6pPr>
            <a:lvl7pPr marL="0" indent="0" algn="l">
              <a:spcBef>
                <a:spcPts val="0"/>
              </a:spcBef>
              <a:buNone/>
              <a:defRPr sz="1999">
                <a:solidFill>
                  <a:schemeClr val="bg1"/>
                </a:solidFill>
              </a:defRPr>
            </a:lvl7pPr>
            <a:lvl8pPr marL="0" indent="0" algn="l">
              <a:spcBef>
                <a:spcPts val="0"/>
              </a:spcBef>
              <a:buNone/>
              <a:defRPr sz="1999">
                <a:solidFill>
                  <a:schemeClr val="bg1"/>
                </a:solidFill>
              </a:defRPr>
            </a:lvl8pPr>
            <a:lvl9pPr marL="0" indent="0" algn="l">
              <a:spcBef>
                <a:spcPts val="0"/>
              </a:spcBef>
              <a:buNone/>
              <a:defRPr sz="1999">
                <a:solidFill>
                  <a:schemeClr val="bg1"/>
                </a:solidFill>
              </a:defRPr>
            </a:lvl9pPr>
          </a:lstStyle>
          <a:p>
            <a:r>
              <a:rPr lang="en-US"/>
              <a:t>[Optional subtitle]</a:t>
            </a:r>
          </a:p>
        </p:txBody>
      </p:sp>
      <p:sp>
        <p:nvSpPr>
          <p:cNvPr id="12" name="Text Placeholder 3">
            <a:extLst>
              <a:ext uri="{FF2B5EF4-FFF2-40B4-BE49-F238E27FC236}">
                <a16:creationId xmlns:a16="http://schemas.microsoft.com/office/drawing/2014/main" id="{096EBD33-E0A7-064A-B661-81AD68C0BB90}"/>
              </a:ext>
            </a:extLst>
          </p:cNvPr>
          <p:cNvSpPr>
            <a:spLocks noGrp="1"/>
          </p:cNvSpPr>
          <p:nvPr>
            <p:ph type="body" sz="quarter" idx="11" hasCustomPrompt="1"/>
          </p:nvPr>
        </p:nvSpPr>
        <p:spPr>
          <a:xfrm>
            <a:off x="6655606" y="5577840"/>
            <a:ext cx="5165015" cy="914400"/>
          </a:xfrm>
        </p:spPr>
        <p:txBody>
          <a:bodyPr anchor="b" anchorCtr="0">
            <a:noAutofit/>
          </a:bodyPr>
          <a:lstStyle>
            <a:lvl1pPr marL="0" indent="0">
              <a:spcBef>
                <a:spcPts val="0"/>
              </a:spcBef>
              <a:buFontTx/>
              <a:buNone/>
              <a:defRPr sz="1600" b="1">
                <a:solidFill>
                  <a:schemeClr val="tx1"/>
                </a:solidFill>
              </a:defRPr>
            </a:lvl1pPr>
            <a:lvl2pPr marL="0" indent="0">
              <a:spcBef>
                <a:spcPts val="0"/>
              </a:spcBef>
              <a:buFontTx/>
              <a:buNone/>
              <a:defRPr sz="1600">
                <a:solidFill>
                  <a:schemeClr val="tx1"/>
                </a:solidFill>
              </a:defRPr>
            </a:lvl2pPr>
            <a:lvl3pPr marL="0" indent="0">
              <a:spcBef>
                <a:spcPts val="0"/>
              </a:spcBef>
              <a:buFontTx/>
              <a:buNone/>
              <a:defRPr sz="1600">
                <a:solidFill>
                  <a:schemeClr val="tx1"/>
                </a:solidFill>
              </a:defRPr>
            </a:lvl3pPr>
            <a:lvl4pPr marL="0" indent="0">
              <a:spcBef>
                <a:spcPts val="0"/>
              </a:spcBef>
              <a:buFontTx/>
              <a:buNone/>
              <a:defRPr sz="1600">
                <a:solidFill>
                  <a:schemeClr val="tx1"/>
                </a:solidFill>
              </a:defRPr>
            </a:lvl4pPr>
            <a:lvl5pPr marL="0" indent="0">
              <a:spcBef>
                <a:spcPts val="0"/>
              </a:spcBef>
              <a:buFontTx/>
              <a:buNone/>
              <a:defRPr sz="1600">
                <a:solidFill>
                  <a:schemeClr val="tx1"/>
                </a:solidFill>
              </a:defRPr>
            </a:lvl5pPr>
            <a:lvl6pPr marL="0" indent="0">
              <a:spcBef>
                <a:spcPts val="0"/>
              </a:spcBef>
              <a:buFontTx/>
              <a:buNone/>
              <a:defRPr sz="1600">
                <a:solidFill>
                  <a:schemeClr val="tx1"/>
                </a:solidFill>
              </a:defRPr>
            </a:lvl6pPr>
            <a:lvl7pPr marL="0" indent="0">
              <a:spcBef>
                <a:spcPts val="0"/>
              </a:spcBef>
              <a:buFontTx/>
              <a:buNone/>
              <a:defRPr sz="1600">
                <a:solidFill>
                  <a:schemeClr val="tx1"/>
                </a:solidFill>
              </a:defRPr>
            </a:lvl7pPr>
            <a:lvl8pPr marL="0" indent="0">
              <a:spcBef>
                <a:spcPts val="0"/>
              </a:spcBef>
              <a:buFontTx/>
              <a:buNone/>
              <a:defRPr sz="1600">
                <a:solidFill>
                  <a:schemeClr val="tx1"/>
                </a:solidFill>
              </a:defRPr>
            </a:lvl8pPr>
            <a:lvl9pPr marL="0" indent="0">
              <a:spcBef>
                <a:spcPts val="0"/>
              </a:spcBef>
              <a:buFontTx/>
              <a:buNone/>
              <a:defRPr sz="1600">
                <a:solidFill>
                  <a:schemeClr val="tx1"/>
                </a:solidFill>
              </a:defRPr>
            </a:lvl9pPr>
          </a:lstStyle>
          <a:p>
            <a:pPr lvl="0"/>
            <a:r>
              <a:rPr lang="en-US"/>
              <a:t>[Month 00, 0000]</a:t>
            </a:r>
            <a:br>
              <a:rPr lang="en-US"/>
            </a:br>
            <a:r>
              <a:rPr lang="en-US"/>
              <a:t>[Presenter Name]</a:t>
            </a:r>
            <a:br>
              <a:rPr lang="en-US"/>
            </a:br>
            <a:r>
              <a:rPr lang="en-US"/>
              <a:t>[Title]</a:t>
            </a:r>
          </a:p>
        </p:txBody>
      </p:sp>
      <p:sp>
        <p:nvSpPr>
          <p:cNvPr id="10" name="Picture Placeholder 4">
            <a:extLst>
              <a:ext uri="{FF2B5EF4-FFF2-40B4-BE49-F238E27FC236}">
                <a16:creationId xmlns:a16="http://schemas.microsoft.com/office/drawing/2014/main" id="{2BFAF5D7-E03E-9E44-ABB8-3AFA83714D07}"/>
              </a:ext>
            </a:extLst>
          </p:cNvPr>
          <p:cNvSpPr>
            <a:spLocks noGrp="1"/>
          </p:cNvSpPr>
          <p:nvPr>
            <p:ph type="pic" sz="quarter" idx="10" hasCustomPrompt="1"/>
          </p:nvPr>
        </p:nvSpPr>
        <p:spPr>
          <a:xfrm>
            <a:off x="1188410" y="1234440"/>
            <a:ext cx="5165015" cy="5257800"/>
          </a:xfrm>
          <a:solidFill>
            <a:srgbClr val="D7E0E3"/>
          </a:solidFill>
        </p:spPr>
        <p:txBody>
          <a:bodyPr anchor="ctr" anchorCtr="0">
            <a:normAutofit/>
          </a:bodyPr>
          <a:lstStyle>
            <a:lvl1pPr marL="0" indent="0" algn="ctr">
              <a:buFontTx/>
              <a:buNone/>
              <a:defRPr sz="1200"/>
            </a:lvl1pPr>
          </a:lstStyle>
          <a:p>
            <a:r>
              <a:rPr lang="en-US"/>
              <a:t>[Click icon to insert photo]</a:t>
            </a:r>
          </a:p>
        </p:txBody>
      </p:sp>
    </p:spTree>
    <p:extLst>
      <p:ext uri="{BB962C8B-B14F-4D97-AF65-F5344CB8AC3E}">
        <p14:creationId xmlns:p14="http://schemas.microsoft.com/office/powerpoint/2010/main" val="321549206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4090">
          <p15:clr>
            <a:srgbClr val="FBAE40"/>
          </p15:clr>
        </p15:guide>
        <p15:guide id="2" pos="4004">
          <p15:clr>
            <a:srgbClr val="FBAE40"/>
          </p15:clr>
        </p15:guide>
        <p15:guide id="3" pos="4192">
          <p15:clr>
            <a:srgbClr val="FBAE40"/>
          </p15:clr>
        </p15:guide>
        <p15:guide id="4" orient="horz" pos="776">
          <p15:clr>
            <a:srgbClr val="FBAE40"/>
          </p15:clr>
        </p15:guide>
        <p15:guide id="5" pos="748">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1_Boundless impact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02CE6C-948C-8C4D-B2C9-3681E407385A}"/>
              </a:ext>
            </a:extLst>
          </p:cNvPr>
          <p:cNvSpPr/>
          <p:nvPr/>
        </p:nvSpPr>
        <p:spPr>
          <a:xfrm>
            <a:off x="1027021" y="1715911"/>
            <a:ext cx="5936409" cy="3883378"/>
          </a:xfrm>
          <a:prstGeom prst="rect">
            <a:avLst/>
          </a:prstGeom>
          <a:solidFill>
            <a:schemeClr val="tx2"/>
          </a:solidFill>
          <a:ln>
            <a:noFill/>
          </a:ln>
        </p:spPr>
        <p:style>
          <a:lnRef idx="0">
            <a:schemeClr val="accent1"/>
          </a:lnRef>
          <a:fillRef idx="1">
            <a:schemeClr val="accent1"/>
          </a:fillRef>
          <a:effectRef idx="0">
            <a:srgbClr val="000000"/>
          </a:effectRef>
          <a:fontRef idx="minor">
            <a:schemeClr val="bg1"/>
          </a:fontRef>
        </p:style>
        <p:txBody>
          <a:bodyPr rtlCol="0" anchor="ctr"/>
          <a:lstStyle/>
          <a:p>
            <a:pPr algn="ctr">
              <a:lnSpc>
                <a:spcPct val="100000"/>
              </a:lnSpc>
            </a:pPr>
            <a:endParaRPr lang="en-US" sz="1799"/>
          </a:p>
        </p:txBody>
      </p:sp>
      <p:sp>
        <p:nvSpPr>
          <p:cNvPr id="4" name="TextBox 3">
            <a:extLst>
              <a:ext uri="{FF2B5EF4-FFF2-40B4-BE49-F238E27FC236}">
                <a16:creationId xmlns:a16="http://schemas.microsoft.com/office/drawing/2014/main" id="{98950798-3CD2-0446-A548-33B6591367B8}"/>
              </a:ext>
            </a:extLst>
          </p:cNvPr>
          <p:cNvSpPr txBox="1"/>
          <p:nvPr/>
        </p:nvSpPr>
        <p:spPr>
          <a:xfrm>
            <a:off x="1371638" y="3826933"/>
            <a:ext cx="5445076" cy="1501423"/>
          </a:xfrm>
          <a:prstGeom prst="rect">
            <a:avLst/>
          </a:prstGeom>
          <a:noFill/>
        </p:spPr>
        <p:txBody>
          <a:bodyPr wrap="square" lIns="0" tIns="0" rIns="0" bIns="0" rtlCol="0">
            <a:noAutofit/>
          </a:bodyPr>
          <a:lstStyle/>
          <a:p>
            <a:pPr marL="0" indent="0" algn="l">
              <a:lnSpc>
                <a:spcPct val="100000"/>
              </a:lnSpc>
              <a:spcBef>
                <a:spcPts val="1200"/>
              </a:spcBef>
              <a:buSzPct val="100000"/>
              <a:buFont typeface="Arial"/>
              <a:buNone/>
            </a:pPr>
            <a:r>
              <a:rPr kumimoji="0" lang="en-US" sz="3999" b="1" i="0" u="none" strike="noStrike" kern="1200" cap="none" spc="0" normalizeH="0" baseline="0" noProof="0">
                <a:ln>
                  <a:noFill/>
                </a:ln>
                <a:solidFill>
                  <a:srgbClr val="FFFFFF"/>
                </a:solidFill>
                <a:effectLst/>
                <a:uLnTx/>
                <a:uFillTx/>
                <a:latin typeface="+mn-lt"/>
                <a:ea typeface="+mj-ea"/>
                <a:cs typeface="+mj-cs"/>
              </a:rPr>
              <a:t>Together, we build for boundless impact</a:t>
            </a:r>
            <a:endParaRPr lang="en-US" sz="1799"/>
          </a:p>
        </p:txBody>
      </p:sp>
    </p:spTree>
    <p:extLst>
      <p:ext uri="{BB962C8B-B14F-4D97-AF65-F5344CB8AC3E}">
        <p14:creationId xmlns:p14="http://schemas.microsoft.com/office/powerpoint/2010/main" val="1965136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2_Boundless impact slide">
    <p:bg>
      <p:bgPr>
        <a:solidFill>
          <a:srgbClr val="231F2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6B62B1-9C6E-8243-AC90-63B62A0D9ADE}"/>
              </a:ext>
            </a:extLst>
          </p:cNvPr>
          <p:cNvSpPr txBox="1"/>
          <p:nvPr/>
        </p:nvSpPr>
        <p:spPr>
          <a:xfrm>
            <a:off x="367189" y="2937933"/>
            <a:ext cx="11454448" cy="982134"/>
          </a:xfrm>
          <a:prstGeom prst="rect">
            <a:avLst/>
          </a:prstGeom>
          <a:noFill/>
        </p:spPr>
        <p:txBody>
          <a:bodyPr wrap="square" lIns="0" tIns="0" rIns="0" bIns="0" rtlCol="0">
            <a:noAutofit/>
          </a:bodyPr>
          <a:lstStyle/>
          <a:p>
            <a:pPr marL="0" indent="0" algn="ctr">
              <a:lnSpc>
                <a:spcPct val="100000"/>
              </a:lnSpc>
              <a:spcBef>
                <a:spcPts val="1200"/>
              </a:spcBef>
              <a:buSzPct val="100000"/>
              <a:buFont typeface="Arial"/>
              <a:buNone/>
            </a:pPr>
            <a:r>
              <a:rPr kumimoji="0" lang="en-US" sz="3999" b="1" i="0" u="none" strike="noStrike" kern="1200" cap="none" spc="0" normalizeH="0" baseline="0" noProof="0">
                <a:ln>
                  <a:noFill/>
                </a:ln>
                <a:solidFill>
                  <a:srgbClr val="FFFFFF"/>
                </a:solidFill>
                <a:effectLst/>
                <a:uLnTx/>
                <a:uFillTx/>
                <a:latin typeface="+mn-lt"/>
                <a:ea typeface="+mj-ea"/>
                <a:cs typeface="+mj-cs"/>
              </a:rPr>
              <a:t>Together, we build for boundless impact</a:t>
            </a:r>
            <a:endParaRPr lang="en-US" sz="1799"/>
          </a:p>
        </p:txBody>
      </p:sp>
    </p:spTree>
    <p:extLst>
      <p:ext uri="{BB962C8B-B14F-4D97-AF65-F5344CB8AC3E}">
        <p14:creationId xmlns:p14="http://schemas.microsoft.com/office/powerpoint/2010/main" val="222379663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1494">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End Slide">
    <p:bg>
      <p:bgRef idx="1001">
        <a:schemeClr val="bg1"/>
      </p:bgRef>
    </p:bg>
    <p:spTree>
      <p:nvGrpSpPr>
        <p:cNvPr id="1" name=""/>
        <p:cNvGrpSpPr/>
        <p:nvPr/>
      </p:nvGrpSpPr>
      <p:grpSpPr>
        <a:xfrm>
          <a:off x="0" y="0"/>
          <a:ext cx="0" cy="0"/>
          <a:chOff x="0" y="0"/>
          <a:chExt cx="0" cy="0"/>
        </a:xfrm>
      </p:grpSpPr>
      <p:sp>
        <p:nvSpPr>
          <p:cNvPr id="6" name="Shape">
            <a:extLst>
              <a:ext uri="{FF2B5EF4-FFF2-40B4-BE49-F238E27FC236}">
                <a16:creationId xmlns:a16="http://schemas.microsoft.com/office/drawing/2014/main" id="{7FA7D119-7ED9-8543-A4BE-CCA60CA4A421}"/>
              </a:ext>
              <a:ext uri="{C183D7F6-B498-43B3-948B-1728B52AA6E4}">
                <adec:decorative xmlns:adec="http://schemas.microsoft.com/office/drawing/2017/decorative" val="1"/>
              </a:ext>
            </a:extLst>
          </p:cNvPr>
          <p:cNvSpPr/>
          <p:nvPr/>
        </p:nvSpPr>
        <p:spPr bwMode="hidden">
          <a:xfrm>
            <a:off x="1188411" y="1234441"/>
            <a:ext cx="11000414" cy="5623559"/>
          </a:xfrm>
          <a:prstGeom prst="rect">
            <a:avLst/>
          </a:prstGeom>
          <a:solidFill>
            <a:srgbClr val="006E74"/>
          </a:solidFill>
          <a:ln>
            <a:noFill/>
          </a:ln>
        </p:spPr>
        <p:style>
          <a:lnRef idx="0">
            <a:schemeClr val="accent1"/>
          </a:lnRef>
          <a:fillRef idx="1">
            <a:schemeClr val="accent1"/>
          </a:fillRef>
          <a:effectRef idx="0">
            <a:srgbClr val="000000"/>
          </a:effectRef>
          <a:fontRef idx="minor">
            <a:schemeClr val="dk1"/>
          </a:fontRef>
        </p:style>
        <p:txBody>
          <a:bodyPr rtlCol="0" anchor="ctr"/>
          <a:lstStyle/>
          <a:p>
            <a:pPr algn="ctr">
              <a:lnSpc>
                <a:spcPct val="100000"/>
              </a:lnSpc>
            </a:pPr>
            <a:endParaRPr lang="en-US" sz="1799"/>
          </a:p>
        </p:txBody>
      </p:sp>
      <p:sp>
        <p:nvSpPr>
          <p:cNvPr id="9" name="Thank You">
            <a:extLst>
              <a:ext uri="{FF2B5EF4-FFF2-40B4-BE49-F238E27FC236}">
                <a16:creationId xmlns:a16="http://schemas.microsoft.com/office/drawing/2014/main" id="{3B3D034D-06BF-E34D-97D9-E1FB041EDECA}"/>
              </a:ext>
            </a:extLst>
          </p:cNvPr>
          <p:cNvSpPr txBox="1">
            <a:spLocks/>
          </p:cNvSpPr>
          <p:nvPr/>
        </p:nvSpPr>
        <p:spPr>
          <a:xfrm>
            <a:off x="1701610" y="1585468"/>
            <a:ext cx="7176553" cy="2105012"/>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4800" b="0" kern="1200" spc="0" baseline="0">
                <a:solidFill>
                  <a:schemeClr val="bg1"/>
                </a:solidFill>
                <a:latin typeface="+mj-lt"/>
                <a:ea typeface="+mj-ea"/>
                <a:cs typeface="+mj-cs"/>
              </a:defRPr>
            </a:lvl1pPr>
          </a:lstStyle>
          <a:p>
            <a:r>
              <a:rPr lang="en-US" sz="4799"/>
              <a:t>Thank you</a:t>
            </a:r>
          </a:p>
        </p:txBody>
      </p:sp>
      <p:grpSp>
        <p:nvGrpSpPr>
          <p:cNvPr id="7" name="Group 6"/>
          <p:cNvGrpSpPr/>
          <p:nvPr/>
        </p:nvGrpSpPr>
        <p:grpSpPr>
          <a:xfrm>
            <a:off x="8312318" y="5916946"/>
            <a:ext cx="3749844" cy="676255"/>
            <a:chOff x="8440202" y="11113785"/>
            <a:chExt cx="7503597" cy="1352863"/>
          </a:xfrm>
        </p:grpSpPr>
        <p:grpSp>
          <p:nvGrpSpPr>
            <p:cNvPr id="10" name="Group 9"/>
            <p:cNvGrpSpPr/>
            <p:nvPr/>
          </p:nvGrpSpPr>
          <p:grpSpPr>
            <a:xfrm>
              <a:off x="10034839" y="11113785"/>
              <a:ext cx="4314322" cy="581892"/>
              <a:chOff x="11208834" y="8688352"/>
              <a:chExt cx="4745754" cy="640081"/>
            </a:xfrm>
          </p:grpSpPr>
          <p:sp>
            <p:nvSpPr>
              <p:cNvPr id="13" name="Oval 12">
                <a:hlinkClick r:id="rId2"/>
                <a:extLst>
                  <a:ext uri="{FF2B5EF4-FFF2-40B4-BE49-F238E27FC236}">
                    <a16:creationId xmlns:a16="http://schemas.microsoft.com/office/drawing/2014/main" id="{C37D83A3-4EDF-404E-B735-647762303251}"/>
                  </a:ext>
                </a:extLst>
              </p:cNvPr>
              <p:cNvSpPr/>
              <p:nvPr/>
            </p:nvSpPr>
            <p:spPr>
              <a:xfrm>
                <a:off x="14288669" y="8688352"/>
                <a:ext cx="640080" cy="640080"/>
              </a:xfrm>
              <a:prstGeom prst="ellipse">
                <a:avLst/>
              </a:prstGeom>
              <a:solidFill>
                <a:schemeClr val="accent1"/>
              </a:solidFill>
              <a:ln w="12700" cap="flat" cmpd="sng" algn="ctr">
                <a:noFill/>
                <a:prstDash val="solid"/>
                <a:miter lim="800000"/>
              </a:ln>
              <a:effectLst/>
            </p:spPr>
            <p:txBody>
              <a:bodyPr rtlCol="0" anchor="ctr"/>
              <a:lstStyle/>
              <a:p>
                <a:pPr algn="ctr" defTabSz="456972" hangingPunct="1">
                  <a:defRPr/>
                </a:pPr>
                <a:endParaRPr lang="en-IN" sz="900" b="0" baseline="-25000">
                  <a:solidFill>
                    <a:srgbClr val="FFFFFF"/>
                  </a:solidFill>
                  <a:latin typeface="Calibri"/>
                  <a:ea typeface="+mn-ea"/>
                  <a:cs typeface="+mn-cs"/>
                </a:endParaRPr>
              </a:p>
            </p:txBody>
          </p:sp>
          <p:pic>
            <p:nvPicPr>
              <p:cNvPr id="14" name="Graphic 39">
                <a:hlinkClick r:id="rId3"/>
                <a:extLst>
                  <a:ext uri="{FF2B5EF4-FFF2-40B4-BE49-F238E27FC236}">
                    <a16:creationId xmlns:a16="http://schemas.microsoft.com/office/drawing/2014/main" id="{7DD0809F-F17D-344F-AADE-0C17DB8AA005}"/>
                  </a:ext>
                </a:extLst>
              </p:cNvPr>
              <p:cNvPicPr>
                <a:picLocks noChangeAspect="1"/>
              </p:cNvPicPr>
              <p:nvPr/>
            </p:nvPicPr>
            <p:blipFill>
              <a:blip r:embed="rId4" cstate="email">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a:ext>
                </a:extLst>
              </a:blip>
              <a:stretch>
                <a:fillRect/>
              </a:stretch>
            </p:blipFill>
            <p:spPr>
              <a:xfrm>
                <a:off x="14411355" y="8866575"/>
                <a:ext cx="394712" cy="283696"/>
              </a:xfrm>
              <a:prstGeom prst="rect">
                <a:avLst/>
              </a:prstGeom>
            </p:spPr>
          </p:pic>
          <p:sp>
            <p:nvSpPr>
              <p:cNvPr id="15" name="Oval 14">
                <a:hlinkClick r:id="rId6"/>
                <a:extLst>
                  <a:ext uri="{FF2B5EF4-FFF2-40B4-BE49-F238E27FC236}">
                    <a16:creationId xmlns:a16="http://schemas.microsoft.com/office/drawing/2014/main" id="{65F88F67-8A74-D04C-9727-EFD42D87E992}"/>
                  </a:ext>
                </a:extLst>
              </p:cNvPr>
              <p:cNvSpPr/>
              <p:nvPr/>
            </p:nvSpPr>
            <p:spPr>
              <a:xfrm>
                <a:off x="13262830" y="8688353"/>
                <a:ext cx="640080" cy="640080"/>
              </a:xfrm>
              <a:prstGeom prst="ellipse">
                <a:avLst/>
              </a:prstGeom>
              <a:solidFill>
                <a:schemeClr val="accent1"/>
              </a:solidFill>
              <a:ln w="12700" cap="flat" cmpd="sng" algn="ctr">
                <a:noFill/>
                <a:prstDash val="solid"/>
                <a:miter lim="800000"/>
              </a:ln>
              <a:effectLst/>
            </p:spPr>
            <p:txBody>
              <a:bodyPr rtlCol="0" anchor="ctr"/>
              <a:lstStyle/>
              <a:p>
                <a:pPr algn="ctr" defTabSz="456972" hangingPunct="1">
                  <a:defRPr/>
                </a:pPr>
                <a:endParaRPr lang="en-IN" sz="900" b="0" baseline="-25000">
                  <a:solidFill>
                    <a:srgbClr val="FFFFFF"/>
                  </a:solidFill>
                  <a:latin typeface="Calibri"/>
                  <a:ea typeface="+mn-ea"/>
                  <a:cs typeface="+mn-cs"/>
                </a:endParaRPr>
              </a:p>
            </p:txBody>
          </p:sp>
          <p:pic>
            <p:nvPicPr>
              <p:cNvPr id="16" name="Graphic 42">
                <a:hlinkClick r:id="rId6"/>
                <a:extLst>
                  <a:ext uri="{FF2B5EF4-FFF2-40B4-BE49-F238E27FC236}">
                    <a16:creationId xmlns:a16="http://schemas.microsoft.com/office/drawing/2014/main" id="{434788A1-B0B9-F342-A977-2184839BB001}"/>
                  </a:ext>
                </a:extLst>
              </p:cNvPr>
              <p:cNvPicPr>
                <a:picLocks noChangeAspect="1"/>
              </p:cNvPicPr>
              <p:nvPr/>
            </p:nvPicPr>
            <p:blipFill>
              <a:blip r:embed="rId7" cstate="email">
                <a:extLst>
                  <a:ext uri="{BEBA8EAE-BF5A-486C-A8C5-ECC9F3942E4B}">
                    <a14:imgProps xmlns:a14="http://schemas.microsoft.com/office/drawing/2010/main">
                      <a14:imgLayer r:embed="rId8">
                        <a14:imgEffect>
                          <a14:brightnessContrast bright="100000"/>
                        </a14:imgEffect>
                      </a14:imgLayer>
                    </a14:imgProps>
                  </a:ext>
                  <a:ext uri="{28A0092B-C50C-407E-A947-70E740481C1C}">
                    <a14:useLocalDpi xmlns:a14="http://schemas.microsoft.com/office/drawing/2010/main"/>
                  </a:ext>
                </a:extLst>
              </a:blip>
              <a:stretch>
                <a:fillRect/>
              </a:stretch>
            </p:blipFill>
            <p:spPr>
              <a:xfrm>
                <a:off x="13386863" y="8849140"/>
                <a:ext cx="392013" cy="318509"/>
              </a:xfrm>
              <a:prstGeom prst="rect">
                <a:avLst/>
              </a:prstGeom>
            </p:spPr>
          </p:pic>
          <p:grpSp>
            <p:nvGrpSpPr>
              <p:cNvPr id="17" name="Group 16"/>
              <p:cNvGrpSpPr/>
              <p:nvPr/>
            </p:nvGrpSpPr>
            <p:grpSpPr>
              <a:xfrm>
                <a:off x="11208834" y="8688353"/>
                <a:ext cx="640080" cy="640080"/>
                <a:chOff x="11208834" y="8688353"/>
                <a:chExt cx="640080" cy="640080"/>
              </a:xfrm>
            </p:grpSpPr>
            <p:sp>
              <p:nvSpPr>
                <p:cNvPr id="23" name="Oval 22">
                  <a:hlinkClick r:id="rId9"/>
                  <a:extLst>
                    <a:ext uri="{FF2B5EF4-FFF2-40B4-BE49-F238E27FC236}">
                      <a16:creationId xmlns:a16="http://schemas.microsoft.com/office/drawing/2014/main" id="{AB69D9F6-9C35-AC44-BBEB-BD80A888C7A7}"/>
                    </a:ext>
                  </a:extLst>
                </p:cNvPr>
                <p:cNvSpPr/>
                <p:nvPr/>
              </p:nvSpPr>
              <p:spPr>
                <a:xfrm>
                  <a:off x="11208834" y="8688353"/>
                  <a:ext cx="640080" cy="640080"/>
                </a:xfrm>
                <a:prstGeom prst="ellipse">
                  <a:avLst/>
                </a:prstGeom>
                <a:solidFill>
                  <a:schemeClr val="accent1"/>
                </a:solidFill>
                <a:ln w="12700" cap="flat" cmpd="sng" algn="ctr">
                  <a:noFill/>
                  <a:prstDash val="solid"/>
                  <a:miter lim="800000"/>
                </a:ln>
                <a:effectLst/>
              </p:spPr>
              <p:txBody>
                <a:bodyPr rtlCol="0" anchor="ctr"/>
                <a:lstStyle/>
                <a:p>
                  <a:pPr algn="ctr" defTabSz="456972" hangingPunct="1">
                    <a:defRPr/>
                  </a:pPr>
                  <a:endParaRPr lang="en-IN" sz="900" b="0" baseline="-25000">
                    <a:solidFill>
                      <a:srgbClr val="FFFFFF"/>
                    </a:solidFill>
                    <a:latin typeface="Calibri"/>
                    <a:ea typeface="+mn-ea"/>
                    <a:cs typeface="+mn-cs"/>
                  </a:endParaRPr>
                </a:p>
              </p:txBody>
            </p:sp>
            <p:pic>
              <p:nvPicPr>
                <p:cNvPr id="24" name="Graphic 45">
                  <a:hlinkClick r:id="rId10"/>
                  <a:extLst>
                    <a:ext uri="{FF2B5EF4-FFF2-40B4-BE49-F238E27FC236}">
                      <a16:creationId xmlns:a16="http://schemas.microsoft.com/office/drawing/2014/main" id="{BEB0610A-0324-074D-87D4-6B6D27FC9599}"/>
                    </a:ext>
                  </a:extLst>
                </p:cNvPr>
                <p:cNvPicPr>
                  <a:picLocks noChangeAspect="1"/>
                </p:cNvPicPr>
                <p:nvPr/>
              </p:nvPicPr>
              <p:blipFill>
                <a:blip r:embed="rId11" cstate="email">
                  <a:extLst>
                    <a:ext uri="{BEBA8EAE-BF5A-486C-A8C5-ECC9F3942E4B}">
                      <a14:imgProps xmlns:a14="http://schemas.microsoft.com/office/drawing/2010/main">
                        <a14:imgLayer r:embed="rId12">
                          <a14:imgEffect>
                            <a14:brightnessContrast bright="100000"/>
                          </a14:imgEffect>
                        </a14:imgLayer>
                      </a14:imgProps>
                    </a:ext>
                    <a:ext uri="{28A0092B-C50C-407E-A947-70E740481C1C}">
                      <a14:useLocalDpi xmlns:a14="http://schemas.microsoft.com/office/drawing/2010/main"/>
                    </a:ext>
                  </a:extLst>
                </a:blip>
                <a:stretch>
                  <a:fillRect/>
                </a:stretch>
              </p:blipFill>
              <p:spPr>
                <a:xfrm>
                  <a:off x="11356466" y="8841932"/>
                  <a:ext cx="344816" cy="332924"/>
                </a:xfrm>
                <a:prstGeom prst="rect">
                  <a:avLst/>
                </a:prstGeom>
              </p:spPr>
            </p:pic>
          </p:grpSp>
          <p:sp>
            <p:nvSpPr>
              <p:cNvPr id="19" name="Oval 18">
                <a:hlinkClick r:id="rId13"/>
                <a:extLst>
                  <a:ext uri="{FF2B5EF4-FFF2-40B4-BE49-F238E27FC236}">
                    <a16:creationId xmlns:a16="http://schemas.microsoft.com/office/drawing/2014/main" id="{B265B408-21D4-F34A-8C83-C037A557E543}"/>
                  </a:ext>
                </a:extLst>
              </p:cNvPr>
              <p:cNvSpPr/>
              <p:nvPr/>
            </p:nvSpPr>
            <p:spPr>
              <a:xfrm>
                <a:off x="12235832" y="8688353"/>
                <a:ext cx="640080" cy="640080"/>
              </a:xfrm>
              <a:prstGeom prst="ellipse">
                <a:avLst/>
              </a:prstGeom>
              <a:solidFill>
                <a:schemeClr val="accent1"/>
              </a:solidFill>
              <a:ln w="12700" cap="flat" cmpd="sng" algn="ctr">
                <a:noFill/>
                <a:prstDash val="solid"/>
                <a:miter lim="800000"/>
              </a:ln>
              <a:effectLst/>
            </p:spPr>
            <p:txBody>
              <a:bodyPr rtlCol="0" anchor="ctr"/>
              <a:lstStyle/>
              <a:p>
                <a:pPr algn="ctr" defTabSz="456972" hangingPunct="1">
                  <a:defRPr/>
                </a:pPr>
                <a:endParaRPr lang="en-IN" sz="900" b="0" baseline="-25000">
                  <a:solidFill>
                    <a:srgbClr val="FFFFFF"/>
                  </a:solidFill>
                  <a:latin typeface="Calibri"/>
                  <a:ea typeface="+mn-ea"/>
                  <a:cs typeface="+mn-cs"/>
                </a:endParaRPr>
              </a:p>
            </p:txBody>
          </p:sp>
          <p:pic>
            <p:nvPicPr>
              <p:cNvPr id="20" name="Graphic 48">
                <a:hlinkClick r:id="rId13"/>
                <a:extLst>
                  <a:ext uri="{FF2B5EF4-FFF2-40B4-BE49-F238E27FC236}">
                    <a16:creationId xmlns:a16="http://schemas.microsoft.com/office/drawing/2014/main" id="{79BFE031-E174-9741-96C8-ACB4296F29A3}"/>
                  </a:ext>
                </a:extLst>
              </p:cNvPr>
              <p:cNvPicPr>
                <a:picLocks noChangeAspect="1"/>
              </p:cNvPicPr>
              <p:nvPr/>
            </p:nvPicPr>
            <p:blipFill>
              <a:blip r:embed="rId14" cstate="email">
                <a:extLst>
                  <a:ext uri="{BEBA8EAE-BF5A-486C-A8C5-ECC9F3942E4B}">
                    <a14:imgProps xmlns:a14="http://schemas.microsoft.com/office/drawing/2010/main">
                      <a14:imgLayer r:embed="rId15">
                        <a14:imgEffect>
                          <a14:brightnessContrast bright="100000"/>
                        </a14:imgEffect>
                      </a14:imgLayer>
                    </a14:imgProps>
                  </a:ext>
                  <a:ext uri="{28A0092B-C50C-407E-A947-70E740481C1C}">
                    <a14:useLocalDpi xmlns:a14="http://schemas.microsoft.com/office/drawing/2010/main"/>
                  </a:ext>
                </a:extLst>
              </a:blip>
              <a:stretch>
                <a:fillRect/>
              </a:stretch>
            </p:blipFill>
            <p:spPr>
              <a:xfrm>
                <a:off x="12454382" y="8785118"/>
                <a:ext cx="202981" cy="446551"/>
              </a:xfrm>
              <a:prstGeom prst="rect">
                <a:avLst/>
              </a:prstGeom>
            </p:spPr>
          </p:pic>
          <p:sp>
            <p:nvSpPr>
              <p:cNvPr id="21" name="Oval 20">
                <a:extLst>
                  <a:ext uri="{FF2B5EF4-FFF2-40B4-BE49-F238E27FC236}">
                    <a16:creationId xmlns:a16="http://schemas.microsoft.com/office/drawing/2014/main" id="{159F8EB2-5730-CB4E-B73F-F98682FA25B7}"/>
                  </a:ext>
                </a:extLst>
              </p:cNvPr>
              <p:cNvSpPr/>
              <p:nvPr/>
            </p:nvSpPr>
            <p:spPr>
              <a:xfrm>
                <a:off x="15314508" y="8688353"/>
                <a:ext cx="640080" cy="640080"/>
              </a:xfrm>
              <a:prstGeom prst="ellipse">
                <a:avLst/>
              </a:prstGeom>
              <a:solidFill>
                <a:schemeClr val="accent1"/>
              </a:solidFill>
              <a:ln w="12700" cap="flat" cmpd="sng" algn="ctr">
                <a:noFill/>
                <a:prstDash val="solid"/>
                <a:miter lim="800000"/>
              </a:ln>
              <a:effectLst/>
            </p:spPr>
            <p:txBody>
              <a:bodyPr rtlCol="0" anchor="ctr"/>
              <a:lstStyle/>
              <a:p>
                <a:pPr algn="ctr" defTabSz="456972" hangingPunct="1">
                  <a:defRPr/>
                </a:pPr>
                <a:endParaRPr lang="en-IN" sz="900" b="0" baseline="-25000">
                  <a:solidFill>
                    <a:srgbClr val="FFFFFF"/>
                  </a:solidFill>
                  <a:latin typeface="Calibri"/>
                  <a:ea typeface="+mn-ea"/>
                  <a:cs typeface="+mn-cs"/>
                </a:endParaRPr>
              </a:p>
            </p:txBody>
          </p:sp>
          <p:pic>
            <p:nvPicPr>
              <p:cNvPr id="22" name="Graphic 51">
                <a:hlinkClick r:id="rId16"/>
                <a:extLst>
                  <a:ext uri="{FF2B5EF4-FFF2-40B4-BE49-F238E27FC236}">
                    <a16:creationId xmlns:a16="http://schemas.microsoft.com/office/drawing/2014/main" id="{9B4E1DD5-323B-064D-BBFB-D3345180FE41}"/>
                  </a:ext>
                </a:extLst>
              </p:cNvPr>
              <p:cNvPicPr>
                <a:picLocks noChangeAspect="1"/>
              </p:cNvPicPr>
              <p:nvPr/>
            </p:nvPicPr>
            <p:blipFill>
              <a:blip r:embed="rId17" cstate="email">
                <a:extLst>
                  <a:ext uri="{BEBA8EAE-BF5A-486C-A8C5-ECC9F3942E4B}">
                    <a14:imgProps xmlns:a14="http://schemas.microsoft.com/office/drawing/2010/main">
                      <a14:imgLayer r:embed="rId18">
                        <a14:imgEffect>
                          <a14:brightnessContrast bright="100000"/>
                        </a14:imgEffect>
                      </a14:imgLayer>
                    </a14:imgProps>
                  </a:ext>
                  <a:ext uri="{28A0092B-C50C-407E-A947-70E740481C1C}">
                    <a14:useLocalDpi xmlns:a14="http://schemas.microsoft.com/office/drawing/2010/main"/>
                  </a:ext>
                </a:extLst>
              </a:blip>
              <a:stretch>
                <a:fillRect/>
              </a:stretch>
            </p:blipFill>
            <p:spPr>
              <a:xfrm>
                <a:off x="15454799" y="8828644"/>
                <a:ext cx="359498" cy="359498"/>
              </a:xfrm>
              <a:prstGeom prst="rect">
                <a:avLst/>
              </a:prstGeom>
            </p:spPr>
          </p:pic>
        </p:grpSp>
        <p:sp>
          <p:nvSpPr>
            <p:cNvPr id="11" name="Rectangle 10"/>
            <p:cNvSpPr/>
            <p:nvPr/>
          </p:nvSpPr>
          <p:spPr>
            <a:xfrm>
              <a:off x="8440202" y="11998706"/>
              <a:ext cx="7503597" cy="467942"/>
            </a:xfrm>
            <a:prstGeom prst="rect">
              <a:avLst/>
            </a:prstGeom>
          </p:spPr>
          <p:txBody>
            <a:bodyPr wrap="square">
              <a:spAutoFit/>
            </a:bodyPr>
            <a:lstStyle/>
            <a:p>
              <a:pPr algn="ctr">
                <a:lnSpc>
                  <a:spcPct val="115000"/>
                </a:lnSpc>
              </a:pPr>
              <a:r>
                <a:rPr lang="en-US" sz="800" b="0">
                  <a:solidFill>
                    <a:schemeClr val="bg1"/>
                  </a:solidFill>
                  <a:latin typeface="Segoe UI" panose="020B0502040204020203" pitchFamily="34" charset="0"/>
                  <a:ea typeface="Times New Roman" panose="02020603050405020304" pitchFamily="18" charset="0"/>
                  <a:cs typeface="Segoe UI" panose="020B0502040204020203" pitchFamily="34" charset="0"/>
                </a:rPr>
                <a:t>www.ust.com/blueconch</a:t>
              </a:r>
            </a:p>
          </p:txBody>
        </p:sp>
      </p:grpSp>
      <p:pic>
        <p:nvPicPr>
          <p:cNvPr id="25" name="Picture 24" descr="Logo&#10;&#10;Description automatically generated">
            <a:extLst>
              <a:ext uri="{FF2B5EF4-FFF2-40B4-BE49-F238E27FC236}">
                <a16:creationId xmlns:a16="http://schemas.microsoft.com/office/drawing/2014/main" id="{B589C70F-F0B8-4A70-929A-C1093A1D79FA}"/>
              </a:ext>
            </a:extLst>
          </p:cNvPr>
          <p:cNvPicPr>
            <a:picLocks noChangeAspect="1"/>
          </p:cNvPicPr>
          <p:nvPr/>
        </p:nvPicPr>
        <p:blipFill>
          <a:blip r:embed="rId19">
            <a:extLst>
              <a:ext uri="{BEBA8EAE-BF5A-486C-A8C5-ECC9F3942E4B}">
                <a14:imgProps xmlns:a14="http://schemas.microsoft.com/office/drawing/2010/main">
                  <a14:imgLayer r:embed="rId20">
                    <a14:imgEffect>
                      <a14:brightnessContrast bright="100000" contrast="-8000"/>
                    </a14:imgEffect>
                  </a14:imgLayer>
                </a14:imgProps>
              </a:ext>
            </a:extLst>
          </a:blip>
          <a:stretch>
            <a:fillRect/>
          </a:stretch>
        </p:blipFill>
        <p:spPr>
          <a:xfrm>
            <a:off x="8722013" y="5096886"/>
            <a:ext cx="2753411" cy="668585"/>
          </a:xfrm>
          <a:prstGeom prst="rect">
            <a:avLst/>
          </a:prstGeom>
        </p:spPr>
      </p:pic>
    </p:spTree>
    <p:extLst>
      <p:ext uri="{BB962C8B-B14F-4D97-AF65-F5344CB8AC3E}">
        <p14:creationId xmlns:p14="http://schemas.microsoft.com/office/powerpoint/2010/main" val="389454121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5788">
          <p15:clr>
            <a:srgbClr val="FBAE40"/>
          </p15:clr>
        </p15:guide>
        <p15:guide id="5" orient="horz" pos="4090">
          <p15:clr>
            <a:srgbClr val="FBAE40"/>
          </p15:clr>
        </p15:guide>
        <p15:guide id="6" pos="5594">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End Slide">
    <p:bg>
      <p:bgRef idx="1001">
        <a:schemeClr val="bg1"/>
      </p:bgRef>
    </p:bg>
    <p:spTree>
      <p:nvGrpSpPr>
        <p:cNvPr id="1" name=""/>
        <p:cNvGrpSpPr/>
        <p:nvPr/>
      </p:nvGrpSpPr>
      <p:grpSpPr>
        <a:xfrm>
          <a:off x="0" y="0"/>
          <a:ext cx="0" cy="0"/>
          <a:chOff x="0" y="0"/>
          <a:chExt cx="0" cy="0"/>
        </a:xfrm>
      </p:grpSpPr>
      <p:sp>
        <p:nvSpPr>
          <p:cNvPr id="6" name="Shape">
            <a:extLst>
              <a:ext uri="{FF2B5EF4-FFF2-40B4-BE49-F238E27FC236}">
                <a16:creationId xmlns:a16="http://schemas.microsoft.com/office/drawing/2014/main" id="{7FA7D119-7ED9-8543-A4BE-CCA60CA4A421}"/>
              </a:ext>
              <a:ext uri="{C183D7F6-B498-43B3-948B-1728B52AA6E4}">
                <adec:decorative xmlns:adec="http://schemas.microsoft.com/office/drawing/2017/decorative" val="1"/>
              </a:ext>
            </a:extLst>
          </p:cNvPr>
          <p:cNvSpPr/>
          <p:nvPr/>
        </p:nvSpPr>
        <p:spPr bwMode="hidden">
          <a:xfrm>
            <a:off x="1188411" y="1234441"/>
            <a:ext cx="11000414" cy="5623559"/>
          </a:xfrm>
          <a:prstGeom prst="rect">
            <a:avLst/>
          </a:prstGeom>
          <a:solidFill>
            <a:srgbClr val="006E74"/>
          </a:solidFill>
          <a:ln>
            <a:noFill/>
          </a:ln>
        </p:spPr>
        <p:style>
          <a:lnRef idx="0">
            <a:schemeClr val="accent1"/>
          </a:lnRef>
          <a:fillRef idx="1">
            <a:schemeClr val="accent1"/>
          </a:fillRef>
          <a:effectRef idx="0">
            <a:srgbClr val="000000"/>
          </a:effectRef>
          <a:fontRef idx="minor">
            <a:schemeClr val="dk1"/>
          </a:fontRef>
        </p:style>
        <p:txBody>
          <a:bodyPr rtlCol="0" anchor="ctr"/>
          <a:lstStyle/>
          <a:p>
            <a:pPr algn="ctr">
              <a:lnSpc>
                <a:spcPct val="100000"/>
              </a:lnSpc>
            </a:pPr>
            <a:endParaRPr lang="en-US" sz="1799"/>
          </a:p>
        </p:txBody>
      </p:sp>
      <p:sp>
        <p:nvSpPr>
          <p:cNvPr id="9" name="Thank You">
            <a:extLst>
              <a:ext uri="{FF2B5EF4-FFF2-40B4-BE49-F238E27FC236}">
                <a16:creationId xmlns:a16="http://schemas.microsoft.com/office/drawing/2014/main" id="{3B3D034D-06BF-E34D-97D9-E1FB041EDECA}"/>
              </a:ext>
            </a:extLst>
          </p:cNvPr>
          <p:cNvSpPr txBox="1">
            <a:spLocks/>
          </p:cNvSpPr>
          <p:nvPr/>
        </p:nvSpPr>
        <p:spPr>
          <a:xfrm>
            <a:off x="1701610" y="1585468"/>
            <a:ext cx="7176553" cy="2105012"/>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4800" b="0" kern="1200" spc="0" baseline="0">
                <a:solidFill>
                  <a:schemeClr val="bg1"/>
                </a:solidFill>
                <a:latin typeface="+mj-lt"/>
                <a:ea typeface="+mj-ea"/>
                <a:cs typeface="+mj-cs"/>
              </a:defRPr>
            </a:lvl1pPr>
          </a:lstStyle>
          <a:p>
            <a:r>
              <a:rPr lang="en-US" sz="4799"/>
              <a:t>Thank you</a:t>
            </a:r>
          </a:p>
        </p:txBody>
      </p:sp>
    </p:spTree>
    <p:extLst>
      <p:ext uri="{BB962C8B-B14F-4D97-AF65-F5344CB8AC3E}">
        <p14:creationId xmlns:p14="http://schemas.microsoft.com/office/powerpoint/2010/main" val="389454121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5788">
          <p15:clr>
            <a:srgbClr val="FBAE40"/>
          </p15:clr>
        </p15:guide>
        <p15:guide id="5" orient="horz" pos="4090">
          <p15:clr>
            <a:srgbClr val="FBAE40"/>
          </p15:clr>
        </p15:guide>
        <p15:guide id="6" pos="5594">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End Slide">
    <p:bg>
      <p:bgRef idx="1001">
        <a:schemeClr val="bg1"/>
      </p:bgRef>
    </p:bg>
    <p:spTree>
      <p:nvGrpSpPr>
        <p:cNvPr id="1" name=""/>
        <p:cNvGrpSpPr/>
        <p:nvPr/>
      </p:nvGrpSpPr>
      <p:grpSpPr>
        <a:xfrm>
          <a:off x="0" y="0"/>
          <a:ext cx="0" cy="0"/>
          <a:chOff x="0" y="0"/>
          <a:chExt cx="0" cy="0"/>
        </a:xfrm>
      </p:grpSpPr>
      <p:sp>
        <p:nvSpPr>
          <p:cNvPr id="6" name="Shape">
            <a:extLst>
              <a:ext uri="{FF2B5EF4-FFF2-40B4-BE49-F238E27FC236}">
                <a16:creationId xmlns:a16="http://schemas.microsoft.com/office/drawing/2014/main" id="{7FA7D119-7ED9-8543-A4BE-CCA60CA4A421}"/>
              </a:ext>
              <a:ext uri="{C183D7F6-B498-43B3-948B-1728B52AA6E4}">
                <adec:decorative xmlns:adec="http://schemas.microsoft.com/office/drawing/2017/decorative" val="1"/>
              </a:ext>
            </a:extLst>
          </p:cNvPr>
          <p:cNvSpPr/>
          <p:nvPr/>
        </p:nvSpPr>
        <p:spPr bwMode="hidden">
          <a:xfrm>
            <a:off x="1188411" y="1270398"/>
            <a:ext cx="11000414" cy="5623559"/>
          </a:xfrm>
          <a:prstGeom prst="rect">
            <a:avLst/>
          </a:prstGeom>
          <a:solidFill>
            <a:srgbClr val="006E74"/>
          </a:solidFill>
          <a:ln>
            <a:noFill/>
          </a:ln>
        </p:spPr>
        <p:style>
          <a:lnRef idx="0">
            <a:schemeClr val="accent1"/>
          </a:lnRef>
          <a:fillRef idx="1">
            <a:schemeClr val="accent1"/>
          </a:fillRef>
          <a:effectRef idx="0">
            <a:srgbClr val="000000"/>
          </a:effectRef>
          <a:fontRef idx="minor">
            <a:schemeClr val="dk1"/>
          </a:fontRef>
        </p:style>
        <p:txBody>
          <a:bodyPr rtlCol="0" anchor="ctr"/>
          <a:lstStyle/>
          <a:p>
            <a:pPr algn="ctr">
              <a:lnSpc>
                <a:spcPct val="100000"/>
              </a:lnSpc>
            </a:pPr>
            <a:endParaRPr lang="en-US" sz="1799"/>
          </a:p>
        </p:txBody>
      </p:sp>
      <p:sp>
        <p:nvSpPr>
          <p:cNvPr id="9" name="Thank You">
            <a:extLst>
              <a:ext uri="{FF2B5EF4-FFF2-40B4-BE49-F238E27FC236}">
                <a16:creationId xmlns:a16="http://schemas.microsoft.com/office/drawing/2014/main" id="{3B3D034D-06BF-E34D-97D9-E1FB041EDECA}"/>
              </a:ext>
            </a:extLst>
          </p:cNvPr>
          <p:cNvSpPr txBox="1">
            <a:spLocks/>
          </p:cNvSpPr>
          <p:nvPr/>
        </p:nvSpPr>
        <p:spPr>
          <a:xfrm>
            <a:off x="1701610" y="1585468"/>
            <a:ext cx="7176553" cy="2105012"/>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4800" b="0" kern="1200" spc="0" baseline="0">
                <a:solidFill>
                  <a:schemeClr val="bg1"/>
                </a:solidFill>
                <a:latin typeface="+mj-lt"/>
                <a:ea typeface="+mj-ea"/>
                <a:cs typeface="+mj-cs"/>
              </a:defRPr>
            </a:lvl1pPr>
          </a:lstStyle>
          <a:p>
            <a:r>
              <a:rPr lang="en-US" sz="4799"/>
              <a:t>Thank you</a:t>
            </a:r>
          </a:p>
        </p:txBody>
      </p:sp>
      <p:sp>
        <p:nvSpPr>
          <p:cNvPr id="26" name="TextBox 25">
            <a:extLst>
              <a:ext uri="{FF2B5EF4-FFF2-40B4-BE49-F238E27FC236}">
                <a16:creationId xmlns:a16="http://schemas.microsoft.com/office/drawing/2014/main" id="{3F090B30-2CE6-433D-A33E-50875B4DB559}"/>
              </a:ext>
            </a:extLst>
          </p:cNvPr>
          <p:cNvSpPr txBox="1"/>
          <p:nvPr userDrawn="1"/>
        </p:nvSpPr>
        <p:spPr>
          <a:xfrm>
            <a:off x="7821227" y="5500074"/>
            <a:ext cx="3568823" cy="389814"/>
          </a:xfrm>
          <a:prstGeom prst="rect">
            <a:avLst/>
          </a:prstGeom>
          <a:noFill/>
        </p:spPr>
        <p:txBody>
          <a:bodyPr wrap="square" lIns="0" tIns="0" rIns="0" bIns="0" rtlCol="0">
            <a:noAutofit/>
          </a:bodyPr>
          <a:lstStyle/>
          <a:p>
            <a:r>
              <a:rPr lang="en-US" sz="2400">
                <a:solidFill>
                  <a:schemeClr val="bg1"/>
                </a:solidFill>
              </a:rPr>
              <a:t>UST </a:t>
            </a:r>
            <a:r>
              <a:rPr lang="en-US" sz="2400" b="0">
                <a:solidFill>
                  <a:schemeClr val="bg1"/>
                </a:solidFill>
              </a:rPr>
              <a:t>Product Engineering</a:t>
            </a:r>
          </a:p>
        </p:txBody>
      </p:sp>
    </p:spTree>
    <p:extLst>
      <p:ext uri="{BB962C8B-B14F-4D97-AF65-F5344CB8AC3E}">
        <p14:creationId xmlns:p14="http://schemas.microsoft.com/office/powerpoint/2010/main" val="389454121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5788">
          <p15:clr>
            <a:srgbClr val="FBAE40"/>
          </p15:clr>
        </p15:guide>
        <p15:guide id="5" orient="horz" pos="4090">
          <p15:clr>
            <a:srgbClr val="FBAE40"/>
          </p15:clr>
        </p15:guide>
        <p15:guide id="6" pos="5594">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pyright and Confidentiality">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B89A1D1F-C3AD-134F-846A-E44B5B196324}"/>
              </a:ext>
            </a:extLst>
          </p:cNvPr>
          <p:cNvSpPr txBox="1">
            <a:spLocks/>
          </p:cNvSpPr>
          <p:nvPr/>
        </p:nvSpPr>
        <p:spPr>
          <a:xfrm>
            <a:off x="365665" y="365760"/>
            <a:ext cx="8182384" cy="9144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stStyle>
          <a:p>
            <a:r>
              <a:rPr lang="en-US" sz="3199"/>
              <a:t>Copyright and confidentiality notice</a:t>
            </a:r>
          </a:p>
        </p:txBody>
      </p:sp>
      <p:sp>
        <p:nvSpPr>
          <p:cNvPr id="8" name="TextBox">
            <a:extLst>
              <a:ext uri="{FF2B5EF4-FFF2-40B4-BE49-F238E27FC236}">
                <a16:creationId xmlns:a16="http://schemas.microsoft.com/office/drawing/2014/main" id="{CA53F076-5B9C-7D40-B411-24F312CD2730}"/>
              </a:ext>
            </a:extLst>
          </p:cNvPr>
          <p:cNvSpPr txBox="1"/>
          <p:nvPr/>
        </p:nvSpPr>
        <p:spPr>
          <a:xfrm>
            <a:off x="365666" y="1828800"/>
            <a:ext cx="8181748" cy="4251960"/>
          </a:xfrm>
          <a:prstGeom prst="rect">
            <a:avLst/>
          </a:prstGeom>
          <a:noFill/>
        </p:spPr>
        <p:txBody>
          <a:bodyPr wrap="square" lIns="0" tIns="0" rIns="0" bIns="0" rtlCol="0">
            <a:noAutofit/>
          </a:bodyPr>
          <a:lstStyle/>
          <a:p>
            <a:pPr>
              <a:lnSpc>
                <a:spcPct val="100000"/>
              </a:lnSpc>
              <a:spcBef>
                <a:spcPts val="1200"/>
              </a:spcBef>
              <a:buSzPct val="100000"/>
            </a:pPr>
            <a:r>
              <a:rPr lang="en-US" sz="1600"/>
              <a:t>Copyright © 2021 by UST Global Inc. All rights reserved.</a:t>
            </a:r>
          </a:p>
          <a:p>
            <a:pPr>
              <a:lnSpc>
                <a:spcPct val="100000"/>
              </a:lnSpc>
              <a:spcBef>
                <a:spcPts val="1200"/>
              </a:spcBef>
              <a:buSzPct val="100000"/>
            </a:pPr>
            <a:r>
              <a:rPr lang="en-US" sz="1600"/>
              <a:t>This document is protected under the copyright laws of United States, India, and other countries as an unpublished work and contains information that shall not be reproduced, published, used in the preparation of derivative works, and/or distributed, in whole or in part, by the recipient for any purpose other than to evaluate this document. Further, all information contained herein is proprietary and confidential to UST Global Inc and may not be disclosed to any third party. Exceptions to this notice are permitted only with the express, written permission of UST Global Inc.</a:t>
            </a:r>
          </a:p>
          <a:p>
            <a:pPr>
              <a:lnSpc>
                <a:spcPct val="100000"/>
              </a:lnSpc>
              <a:spcBef>
                <a:spcPts val="1200"/>
              </a:spcBef>
              <a:buSzPct val="100000"/>
            </a:pPr>
            <a:r>
              <a:rPr lang="en-US" sz="1600"/>
              <a:t>UST</a:t>
            </a:r>
            <a:r>
              <a:rPr lang="en-US" sz="1600" baseline="30000"/>
              <a:t>®</a:t>
            </a:r>
            <a:r>
              <a:rPr lang="en-US" sz="1600"/>
              <a:t> is a registered service mark of UST Global Inc.</a:t>
            </a:r>
          </a:p>
        </p:txBody>
      </p:sp>
      <p:sp>
        <p:nvSpPr>
          <p:cNvPr id="30" name="TextBox">
            <a:extLst>
              <a:ext uri="{FF2B5EF4-FFF2-40B4-BE49-F238E27FC236}">
                <a16:creationId xmlns:a16="http://schemas.microsoft.com/office/drawing/2014/main" id="{0F0A4EC5-5B06-1C4A-A502-579AB0732ADE}"/>
              </a:ext>
            </a:extLst>
          </p:cNvPr>
          <p:cNvSpPr/>
          <p:nvPr/>
        </p:nvSpPr>
        <p:spPr bwMode="auto">
          <a:xfrm>
            <a:off x="8868640" y="1828800"/>
            <a:ext cx="2951473" cy="4254500"/>
          </a:xfrm>
          <a:prstGeom prst="rect">
            <a:avLst/>
          </a:prstGeom>
          <a:solidFill>
            <a:srgbClr val="ECECE1"/>
          </a:solidFill>
          <a:ln>
            <a:noFill/>
          </a:ln>
        </p:spPr>
        <p:style>
          <a:lnRef idx="0">
            <a:schemeClr val="accent1"/>
          </a:lnRef>
          <a:fillRef idx="1">
            <a:schemeClr val="accent1"/>
          </a:fillRef>
          <a:effectRef idx="0">
            <a:srgbClr val="000000"/>
          </a:effectRef>
          <a:fontRef idx="minor">
            <a:schemeClr val="bg1"/>
          </a:fontRef>
        </p:style>
        <p:txBody>
          <a:bodyPr lIns="319957" tIns="319957" rIns="182832" bIns="822746" rtlCol="0" anchor="t" anchorCtr="0"/>
          <a:lstStyle/>
          <a:p>
            <a:pPr>
              <a:lnSpc>
                <a:spcPct val="100000"/>
              </a:lnSpc>
              <a:spcBef>
                <a:spcPts val="0"/>
              </a:spcBef>
              <a:buSzPct val="100000"/>
            </a:pPr>
            <a:r>
              <a:rPr lang="en-US" sz="1600" b="1">
                <a:solidFill>
                  <a:schemeClr val="tx1"/>
                </a:solidFill>
              </a:rPr>
              <a:t>UST</a:t>
            </a:r>
          </a:p>
          <a:p>
            <a:pPr>
              <a:lnSpc>
                <a:spcPct val="100000"/>
              </a:lnSpc>
              <a:spcBef>
                <a:spcPts val="0"/>
              </a:spcBef>
              <a:buSzPct val="100000"/>
            </a:pPr>
            <a:r>
              <a:rPr lang="en-US" sz="1600" b="0">
                <a:solidFill>
                  <a:schemeClr val="tx1"/>
                </a:solidFill>
              </a:rPr>
              <a:t>5 Polaris Way</a:t>
            </a:r>
          </a:p>
          <a:p>
            <a:pPr>
              <a:lnSpc>
                <a:spcPct val="100000"/>
              </a:lnSpc>
              <a:spcBef>
                <a:spcPts val="0"/>
              </a:spcBef>
              <a:buSzPct val="100000"/>
            </a:pPr>
            <a:r>
              <a:rPr lang="en-US" sz="1600" b="0">
                <a:solidFill>
                  <a:schemeClr val="tx1"/>
                </a:solidFill>
              </a:rPr>
              <a:t>Aliso Viejo, CA 92656</a:t>
            </a:r>
          </a:p>
          <a:p>
            <a:pPr>
              <a:lnSpc>
                <a:spcPct val="100000"/>
              </a:lnSpc>
              <a:spcBef>
                <a:spcPts val="1200"/>
              </a:spcBef>
              <a:buSzPct val="100000"/>
            </a:pPr>
            <a:r>
              <a:rPr lang="en-US" sz="1600" b="0">
                <a:solidFill>
                  <a:schemeClr val="tx1"/>
                </a:solidFill>
              </a:rPr>
              <a:t>T +1 949 716 8757</a:t>
            </a:r>
          </a:p>
          <a:p>
            <a:pPr>
              <a:lnSpc>
                <a:spcPct val="100000"/>
              </a:lnSpc>
              <a:spcBef>
                <a:spcPts val="0"/>
              </a:spcBef>
              <a:buSzPct val="100000"/>
            </a:pPr>
            <a:r>
              <a:rPr lang="en-US" sz="1600" b="0">
                <a:solidFill>
                  <a:schemeClr val="tx1"/>
                </a:solidFill>
              </a:rPr>
              <a:t>F +1 949 716 8396</a:t>
            </a:r>
          </a:p>
          <a:p>
            <a:pPr>
              <a:lnSpc>
                <a:spcPct val="100000"/>
              </a:lnSpc>
              <a:spcBef>
                <a:spcPts val="1200"/>
              </a:spcBef>
              <a:buSzPct val="100000"/>
            </a:pPr>
            <a:r>
              <a:rPr lang="en-US" sz="1600" b="1">
                <a:solidFill>
                  <a:schemeClr val="tx1"/>
                </a:solidFill>
              </a:rPr>
              <a:t>ust.com</a:t>
            </a:r>
          </a:p>
        </p:txBody>
      </p:sp>
      <p:sp>
        <p:nvSpPr>
          <p:cNvPr id="11" name="LinkedIn">
            <a:hlinkClick r:id="rId2"/>
            <a:extLst>
              <a:ext uri="{FF2B5EF4-FFF2-40B4-BE49-F238E27FC236}">
                <a16:creationId xmlns:a16="http://schemas.microsoft.com/office/drawing/2014/main" id="{36E860F1-0833-42C3-B18C-E49EAE88C996}"/>
              </a:ext>
            </a:extLst>
          </p:cNvPr>
          <p:cNvSpPr>
            <a:spLocks noChangeAspect="1" noEditPoints="1"/>
          </p:cNvSpPr>
          <p:nvPr/>
        </p:nvSpPr>
        <p:spPr bwMode="auto">
          <a:xfrm>
            <a:off x="9194741" y="5555833"/>
            <a:ext cx="256129" cy="244253"/>
          </a:xfrm>
          <a:custGeom>
            <a:avLst/>
            <a:gdLst>
              <a:gd name="T0" fmla="*/ 671 w 671"/>
              <a:gd name="T1" fmla="*/ 641 h 641"/>
              <a:gd name="T2" fmla="*/ 671 w 671"/>
              <a:gd name="T3" fmla="*/ 641 h 641"/>
              <a:gd name="T4" fmla="*/ 527 w 671"/>
              <a:gd name="T5" fmla="*/ 641 h 641"/>
              <a:gd name="T6" fmla="*/ 527 w 671"/>
              <a:gd name="T7" fmla="*/ 410 h 641"/>
              <a:gd name="T8" fmla="*/ 454 w 671"/>
              <a:gd name="T9" fmla="*/ 312 h 641"/>
              <a:gd name="T10" fmla="*/ 380 w 671"/>
              <a:gd name="T11" fmla="*/ 365 h 641"/>
              <a:gd name="T12" fmla="*/ 376 w 671"/>
              <a:gd name="T13" fmla="*/ 400 h 641"/>
              <a:gd name="T14" fmla="*/ 376 w 671"/>
              <a:gd name="T15" fmla="*/ 641 h 641"/>
              <a:gd name="T16" fmla="*/ 232 w 671"/>
              <a:gd name="T17" fmla="*/ 641 h 641"/>
              <a:gd name="T18" fmla="*/ 232 w 671"/>
              <a:gd name="T19" fmla="*/ 209 h 641"/>
              <a:gd name="T20" fmla="*/ 376 w 671"/>
              <a:gd name="T21" fmla="*/ 209 h 641"/>
              <a:gd name="T22" fmla="*/ 376 w 671"/>
              <a:gd name="T23" fmla="*/ 270 h 641"/>
              <a:gd name="T24" fmla="*/ 505 w 671"/>
              <a:gd name="T25" fmla="*/ 199 h 641"/>
              <a:gd name="T26" fmla="*/ 671 w 671"/>
              <a:gd name="T27" fmla="*/ 393 h 641"/>
              <a:gd name="T28" fmla="*/ 671 w 671"/>
              <a:gd name="T29" fmla="*/ 641 h 641"/>
              <a:gd name="T30" fmla="*/ 81 w 671"/>
              <a:gd name="T31" fmla="*/ 150 h 641"/>
              <a:gd name="T32" fmla="*/ 81 w 671"/>
              <a:gd name="T33" fmla="*/ 150 h 641"/>
              <a:gd name="T34" fmla="*/ 80 w 671"/>
              <a:gd name="T35" fmla="*/ 150 h 641"/>
              <a:gd name="T36" fmla="*/ 0 w 671"/>
              <a:gd name="T37" fmla="*/ 75 h 641"/>
              <a:gd name="T38" fmla="*/ 82 w 671"/>
              <a:gd name="T39" fmla="*/ 0 h 641"/>
              <a:gd name="T40" fmla="*/ 162 w 671"/>
              <a:gd name="T41" fmla="*/ 75 h 641"/>
              <a:gd name="T42" fmla="*/ 81 w 671"/>
              <a:gd name="T43" fmla="*/ 150 h 641"/>
              <a:gd name="T44" fmla="*/ 152 w 671"/>
              <a:gd name="T45" fmla="*/ 641 h 641"/>
              <a:gd name="T46" fmla="*/ 152 w 671"/>
              <a:gd name="T47" fmla="*/ 641 h 641"/>
              <a:gd name="T48" fmla="*/ 9 w 671"/>
              <a:gd name="T49" fmla="*/ 641 h 641"/>
              <a:gd name="T50" fmla="*/ 9 w 671"/>
              <a:gd name="T51" fmla="*/ 209 h 641"/>
              <a:gd name="T52" fmla="*/ 152 w 671"/>
              <a:gd name="T53" fmla="*/ 209 h 641"/>
              <a:gd name="T54" fmla="*/ 152 w 671"/>
              <a:gd name="T55" fmla="*/ 641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71" h="641">
                <a:moveTo>
                  <a:pt x="671" y="641"/>
                </a:moveTo>
                <a:lnTo>
                  <a:pt x="671" y="641"/>
                </a:lnTo>
                <a:lnTo>
                  <a:pt x="527" y="641"/>
                </a:lnTo>
                <a:lnTo>
                  <a:pt x="527" y="410"/>
                </a:lnTo>
                <a:cubicBezTo>
                  <a:pt x="527" y="352"/>
                  <a:pt x="506" y="312"/>
                  <a:pt x="454" y="312"/>
                </a:cubicBezTo>
                <a:cubicBezTo>
                  <a:pt x="415" y="312"/>
                  <a:pt x="391" y="339"/>
                  <a:pt x="380" y="365"/>
                </a:cubicBezTo>
                <a:cubicBezTo>
                  <a:pt x="377" y="374"/>
                  <a:pt x="376" y="387"/>
                  <a:pt x="376" y="400"/>
                </a:cubicBezTo>
                <a:lnTo>
                  <a:pt x="376" y="641"/>
                </a:lnTo>
                <a:lnTo>
                  <a:pt x="232" y="641"/>
                </a:lnTo>
                <a:cubicBezTo>
                  <a:pt x="232" y="641"/>
                  <a:pt x="234" y="249"/>
                  <a:pt x="232" y="209"/>
                </a:cubicBezTo>
                <a:lnTo>
                  <a:pt x="376" y="209"/>
                </a:lnTo>
                <a:lnTo>
                  <a:pt x="376" y="270"/>
                </a:lnTo>
                <a:cubicBezTo>
                  <a:pt x="395" y="241"/>
                  <a:pt x="429" y="199"/>
                  <a:pt x="505" y="199"/>
                </a:cubicBezTo>
                <a:cubicBezTo>
                  <a:pt x="600" y="199"/>
                  <a:pt x="671" y="260"/>
                  <a:pt x="671" y="393"/>
                </a:cubicBezTo>
                <a:lnTo>
                  <a:pt x="671" y="641"/>
                </a:lnTo>
                <a:close/>
                <a:moveTo>
                  <a:pt x="81" y="150"/>
                </a:moveTo>
                <a:lnTo>
                  <a:pt x="81" y="150"/>
                </a:lnTo>
                <a:lnTo>
                  <a:pt x="80" y="150"/>
                </a:lnTo>
                <a:cubicBezTo>
                  <a:pt x="31" y="150"/>
                  <a:pt x="0" y="117"/>
                  <a:pt x="0" y="75"/>
                </a:cubicBezTo>
                <a:cubicBezTo>
                  <a:pt x="0" y="33"/>
                  <a:pt x="32" y="0"/>
                  <a:pt x="82" y="0"/>
                </a:cubicBezTo>
                <a:cubicBezTo>
                  <a:pt x="131" y="0"/>
                  <a:pt x="161" y="33"/>
                  <a:pt x="162" y="75"/>
                </a:cubicBezTo>
                <a:cubicBezTo>
                  <a:pt x="162" y="117"/>
                  <a:pt x="131" y="150"/>
                  <a:pt x="81" y="150"/>
                </a:cubicBezTo>
                <a:close/>
                <a:moveTo>
                  <a:pt x="152" y="641"/>
                </a:moveTo>
                <a:lnTo>
                  <a:pt x="152" y="641"/>
                </a:lnTo>
                <a:lnTo>
                  <a:pt x="9" y="641"/>
                </a:lnTo>
                <a:lnTo>
                  <a:pt x="9" y="209"/>
                </a:lnTo>
                <a:lnTo>
                  <a:pt x="152" y="209"/>
                </a:lnTo>
                <a:lnTo>
                  <a:pt x="152" y="641"/>
                </a:lnTo>
                <a:close/>
              </a:path>
            </a:pathLst>
          </a:custGeom>
          <a:solidFill>
            <a:schemeClr val="tx1"/>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13" name="Facebook">
            <a:hlinkClick r:id="rId3"/>
            <a:extLst>
              <a:ext uri="{FF2B5EF4-FFF2-40B4-BE49-F238E27FC236}">
                <a16:creationId xmlns:a16="http://schemas.microsoft.com/office/drawing/2014/main" id="{D3CE881A-2E2C-4BF7-81A2-0B6ABD537CEA}"/>
              </a:ext>
            </a:extLst>
          </p:cNvPr>
          <p:cNvSpPr>
            <a:spLocks/>
          </p:cNvSpPr>
          <p:nvPr/>
        </p:nvSpPr>
        <p:spPr bwMode="auto">
          <a:xfrm>
            <a:off x="9672436" y="5537235"/>
            <a:ext cx="121799" cy="262851"/>
          </a:xfrm>
          <a:custGeom>
            <a:avLst/>
            <a:gdLst>
              <a:gd name="T0" fmla="*/ 321 w 321"/>
              <a:gd name="T1" fmla="*/ 223 h 690"/>
              <a:gd name="T2" fmla="*/ 321 w 321"/>
              <a:gd name="T3" fmla="*/ 223 h 690"/>
              <a:gd name="T4" fmla="*/ 212 w 321"/>
              <a:gd name="T5" fmla="*/ 223 h 690"/>
              <a:gd name="T6" fmla="*/ 212 w 321"/>
              <a:gd name="T7" fmla="*/ 152 h 690"/>
              <a:gd name="T8" fmla="*/ 242 w 321"/>
              <a:gd name="T9" fmla="*/ 118 h 690"/>
              <a:gd name="T10" fmla="*/ 319 w 321"/>
              <a:gd name="T11" fmla="*/ 118 h 690"/>
              <a:gd name="T12" fmla="*/ 319 w 321"/>
              <a:gd name="T13" fmla="*/ 0 h 690"/>
              <a:gd name="T14" fmla="*/ 213 w 321"/>
              <a:gd name="T15" fmla="*/ 0 h 690"/>
              <a:gd name="T16" fmla="*/ 69 w 321"/>
              <a:gd name="T17" fmla="*/ 144 h 690"/>
              <a:gd name="T18" fmla="*/ 69 w 321"/>
              <a:gd name="T19" fmla="*/ 223 h 690"/>
              <a:gd name="T20" fmla="*/ 0 w 321"/>
              <a:gd name="T21" fmla="*/ 223 h 690"/>
              <a:gd name="T22" fmla="*/ 0 w 321"/>
              <a:gd name="T23" fmla="*/ 345 h 690"/>
              <a:gd name="T24" fmla="*/ 69 w 321"/>
              <a:gd name="T25" fmla="*/ 345 h 690"/>
              <a:gd name="T26" fmla="*/ 69 w 321"/>
              <a:gd name="T27" fmla="*/ 690 h 690"/>
              <a:gd name="T28" fmla="*/ 212 w 321"/>
              <a:gd name="T29" fmla="*/ 690 h 690"/>
              <a:gd name="T30" fmla="*/ 212 w 321"/>
              <a:gd name="T31" fmla="*/ 345 h 690"/>
              <a:gd name="T32" fmla="*/ 309 w 321"/>
              <a:gd name="T33" fmla="*/ 345 h 690"/>
              <a:gd name="T34" fmla="*/ 321 w 321"/>
              <a:gd name="T35" fmla="*/ 223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1" h="690">
                <a:moveTo>
                  <a:pt x="321" y="223"/>
                </a:moveTo>
                <a:lnTo>
                  <a:pt x="321" y="223"/>
                </a:lnTo>
                <a:lnTo>
                  <a:pt x="212" y="223"/>
                </a:lnTo>
                <a:lnTo>
                  <a:pt x="212" y="152"/>
                </a:lnTo>
                <a:cubicBezTo>
                  <a:pt x="212" y="125"/>
                  <a:pt x="230" y="118"/>
                  <a:pt x="242" y="118"/>
                </a:cubicBezTo>
                <a:lnTo>
                  <a:pt x="319" y="118"/>
                </a:lnTo>
                <a:lnTo>
                  <a:pt x="319" y="0"/>
                </a:lnTo>
                <a:lnTo>
                  <a:pt x="213" y="0"/>
                </a:lnTo>
                <a:cubicBezTo>
                  <a:pt x="95" y="0"/>
                  <a:pt x="69" y="88"/>
                  <a:pt x="69" y="144"/>
                </a:cubicBezTo>
                <a:lnTo>
                  <a:pt x="69" y="223"/>
                </a:lnTo>
                <a:lnTo>
                  <a:pt x="0" y="223"/>
                </a:lnTo>
                <a:lnTo>
                  <a:pt x="0" y="345"/>
                </a:lnTo>
                <a:lnTo>
                  <a:pt x="69" y="345"/>
                </a:lnTo>
                <a:lnTo>
                  <a:pt x="69" y="690"/>
                </a:lnTo>
                <a:lnTo>
                  <a:pt x="212" y="690"/>
                </a:lnTo>
                <a:lnTo>
                  <a:pt x="212" y="345"/>
                </a:lnTo>
                <a:lnTo>
                  <a:pt x="309" y="345"/>
                </a:lnTo>
                <a:lnTo>
                  <a:pt x="321" y="223"/>
                </a:lnTo>
                <a:close/>
              </a:path>
            </a:pathLst>
          </a:custGeom>
          <a:solidFill>
            <a:schemeClr val="tx1"/>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16" name="Twitter">
            <a:hlinkClick r:id="rId4"/>
            <a:extLst>
              <a:ext uri="{FF2B5EF4-FFF2-40B4-BE49-F238E27FC236}">
                <a16:creationId xmlns:a16="http://schemas.microsoft.com/office/drawing/2014/main" id="{BF12F575-1E00-479B-A66D-E741929EE483}"/>
              </a:ext>
            </a:extLst>
          </p:cNvPr>
          <p:cNvSpPr>
            <a:spLocks/>
          </p:cNvSpPr>
          <p:nvPr/>
        </p:nvSpPr>
        <p:spPr bwMode="auto">
          <a:xfrm>
            <a:off x="10029301" y="5580629"/>
            <a:ext cx="268713" cy="219456"/>
          </a:xfrm>
          <a:custGeom>
            <a:avLst/>
            <a:gdLst>
              <a:gd name="T0" fmla="*/ 709 w 709"/>
              <a:gd name="T1" fmla="*/ 68 h 576"/>
              <a:gd name="T2" fmla="*/ 709 w 709"/>
              <a:gd name="T3" fmla="*/ 68 h 576"/>
              <a:gd name="T4" fmla="*/ 626 w 709"/>
              <a:gd name="T5" fmla="*/ 91 h 576"/>
              <a:gd name="T6" fmla="*/ 690 w 709"/>
              <a:gd name="T7" fmla="*/ 11 h 576"/>
              <a:gd name="T8" fmla="*/ 597 w 709"/>
              <a:gd name="T9" fmla="*/ 46 h 576"/>
              <a:gd name="T10" fmla="*/ 491 w 709"/>
              <a:gd name="T11" fmla="*/ 0 h 576"/>
              <a:gd name="T12" fmla="*/ 346 w 709"/>
              <a:gd name="T13" fmla="*/ 145 h 576"/>
              <a:gd name="T14" fmla="*/ 350 w 709"/>
              <a:gd name="T15" fmla="*/ 179 h 576"/>
              <a:gd name="T16" fmla="*/ 50 w 709"/>
              <a:gd name="T17" fmla="*/ 27 h 576"/>
              <a:gd name="T18" fmla="*/ 30 w 709"/>
              <a:gd name="T19" fmla="*/ 100 h 576"/>
              <a:gd name="T20" fmla="*/ 95 w 709"/>
              <a:gd name="T21" fmla="*/ 221 h 576"/>
              <a:gd name="T22" fmla="*/ 29 w 709"/>
              <a:gd name="T23" fmla="*/ 203 h 576"/>
              <a:gd name="T24" fmla="*/ 29 w 709"/>
              <a:gd name="T25" fmla="*/ 204 h 576"/>
              <a:gd name="T26" fmla="*/ 146 w 709"/>
              <a:gd name="T27" fmla="*/ 347 h 576"/>
              <a:gd name="T28" fmla="*/ 107 w 709"/>
              <a:gd name="T29" fmla="*/ 352 h 576"/>
              <a:gd name="T30" fmla="*/ 80 w 709"/>
              <a:gd name="T31" fmla="*/ 349 h 576"/>
              <a:gd name="T32" fmla="*/ 216 w 709"/>
              <a:gd name="T33" fmla="*/ 450 h 576"/>
              <a:gd name="T34" fmla="*/ 35 w 709"/>
              <a:gd name="T35" fmla="*/ 513 h 576"/>
              <a:gd name="T36" fmla="*/ 0 w 709"/>
              <a:gd name="T37" fmla="*/ 511 h 576"/>
              <a:gd name="T38" fmla="*/ 223 w 709"/>
              <a:gd name="T39" fmla="*/ 576 h 576"/>
              <a:gd name="T40" fmla="*/ 637 w 709"/>
              <a:gd name="T41" fmla="*/ 162 h 576"/>
              <a:gd name="T42" fmla="*/ 637 w 709"/>
              <a:gd name="T43" fmla="*/ 143 h 576"/>
              <a:gd name="T44" fmla="*/ 709 w 709"/>
              <a:gd name="T45" fmla="*/ 68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09" h="576">
                <a:moveTo>
                  <a:pt x="709" y="68"/>
                </a:moveTo>
                <a:lnTo>
                  <a:pt x="709" y="68"/>
                </a:lnTo>
                <a:cubicBezTo>
                  <a:pt x="683" y="80"/>
                  <a:pt x="655" y="88"/>
                  <a:pt x="626" y="91"/>
                </a:cubicBezTo>
                <a:cubicBezTo>
                  <a:pt x="656" y="73"/>
                  <a:pt x="679" y="45"/>
                  <a:pt x="690" y="11"/>
                </a:cubicBezTo>
                <a:cubicBezTo>
                  <a:pt x="662" y="27"/>
                  <a:pt x="630" y="39"/>
                  <a:pt x="597" y="46"/>
                </a:cubicBezTo>
                <a:cubicBezTo>
                  <a:pt x="571" y="18"/>
                  <a:pt x="533" y="0"/>
                  <a:pt x="491" y="0"/>
                </a:cubicBezTo>
                <a:cubicBezTo>
                  <a:pt x="411" y="0"/>
                  <a:pt x="346" y="65"/>
                  <a:pt x="346" y="145"/>
                </a:cubicBezTo>
                <a:cubicBezTo>
                  <a:pt x="346" y="157"/>
                  <a:pt x="347" y="168"/>
                  <a:pt x="350" y="179"/>
                </a:cubicBezTo>
                <a:cubicBezTo>
                  <a:pt x="229" y="172"/>
                  <a:pt x="122" y="115"/>
                  <a:pt x="50" y="27"/>
                </a:cubicBezTo>
                <a:cubicBezTo>
                  <a:pt x="37" y="48"/>
                  <a:pt x="30" y="73"/>
                  <a:pt x="30" y="100"/>
                </a:cubicBezTo>
                <a:cubicBezTo>
                  <a:pt x="30" y="150"/>
                  <a:pt x="56" y="195"/>
                  <a:pt x="95" y="221"/>
                </a:cubicBezTo>
                <a:cubicBezTo>
                  <a:pt x="71" y="220"/>
                  <a:pt x="49" y="213"/>
                  <a:pt x="29" y="203"/>
                </a:cubicBezTo>
                <a:cubicBezTo>
                  <a:pt x="29" y="203"/>
                  <a:pt x="29" y="204"/>
                  <a:pt x="29" y="204"/>
                </a:cubicBezTo>
                <a:cubicBezTo>
                  <a:pt x="29" y="275"/>
                  <a:pt x="79" y="334"/>
                  <a:pt x="146" y="347"/>
                </a:cubicBezTo>
                <a:cubicBezTo>
                  <a:pt x="133" y="350"/>
                  <a:pt x="121" y="352"/>
                  <a:pt x="107" y="352"/>
                </a:cubicBezTo>
                <a:cubicBezTo>
                  <a:pt x="98" y="352"/>
                  <a:pt x="89" y="351"/>
                  <a:pt x="80" y="349"/>
                </a:cubicBezTo>
                <a:cubicBezTo>
                  <a:pt x="98" y="407"/>
                  <a:pt x="152" y="449"/>
                  <a:pt x="216" y="450"/>
                </a:cubicBezTo>
                <a:cubicBezTo>
                  <a:pt x="166" y="489"/>
                  <a:pt x="103" y="513"/>
                  <a:pt x="35" y="513"/>
                </a:cubicBezTo>
                <a:cubicBezTo>
                  <a:pt x="23" y="513"/>
                  <a:pt x="12" y="512"/>
                  <a:pt x="0" y="511"/>
                </a:cubicBezTo>
                <a:cubicBezTo>
                  <a:pt x="65" y="552"/>
                  <a:pt x="141" y="576"/>
                  <a:pt x="223" y="576"/>
                </a:cubicBezTo>
                <a:cubicBezTo>
                  <a:pt x="491" y="576"/>
                  <a:pt x="637" y="354"/>
                  <a:pt x="637" y="162"/>
                </a:cubicBezTo>
                <a:cubicBezTo>
                  <a:pt x="637" y="156"/>
                  <a:pt x="637" y="150"/>
                  <a:pt x="637" y="143"/>
                </a:cubicBezTo>
                <a:cubicBezTo>
                  <a:pt x="665" y="123"/>
                  <a:pt x="690" y="97"/>
                  <a:pt x="709" y="68"/>
                </a:cubicBezTo>
                <a:close/>
              </a:path>
            </a:pathLst>
          </a:custGeom>
          <a:solidFill>
            <a:schemeClr val="tx1"/>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7" name="YouTube">
            <a:hlinkClick r:id="rId5"/>
            <a:extLst>
              <a:ext uri="{FF2B5EF4-FFF2-40B4-BE49-F238E27FC236}">
                <a16:creationId xmlns:a16="http://schemas.microsoft.com/office/drawing/2014/main" id="{7FB14B23-C759-4C47-887D-A27839DAE366}"/>
              </a:ext>
            </a:extLst>
          </p:cNvPr>
          <p:cNvSpPr>
            <a:spLocks noEditPoints="1"/>
          </p:cNvSpPr>
          <p:nvPr/>
        </p:nvSpPr>
        <p:spPr bwMode="auto">
          <a:xfrm>
            <a:off x="10913720" y="5594887"/>
            <a:ext cx="290686" cy="205198"/>
          </a:xfrm>
          <a:custGeom>
            <a:avLst/>
            <a:gdLst>
              <a:gd name="T0" fmla="*/ 307 w 768"/>
              <a:gd name="T1" fmla="*/ 384 h 538"/>
              <a:gd name="T2" fmla="*/ 307 w 768"/>
              <a:gd name="T3" fmla="*/ 384 h 538"/>
              <a:gd name="T4" fmla="*/ 307 w 768"/>
              <a:gd name="T5" fmla="*/ 154 h 538"/>
              <a:gd name="T6" fmla="*/ 507 w 768"/>
              <a:gd name="T7" fmla="*/ 269 h 538"/>
              <a:gd name="T8" fmla="*/ 307 w 768"/>
              <a:gd name="T9" fmla="*/ 384 h 538"/>
              <a:gd name="T10" fmla="*/ 752 w 768"/>
              <a:gd name="T11" fmla="*/ 84 h 538"/>
              <a:gd name="T12" fmla="*/ 752 w 768"/>
              <a:gd name="T13" fmla="*/ 84 h 538"/>
              <a:gd name="T14" fmla="*/ 684 w 768"/>
              <a:gd name="T15" fmla="*/ 16 h 538"/>
              <a:gd name="T16" fmla="*/ 384 w 768"/>
              <a:gd name="T17" fmla="*/ 0 h 538"/>
              <a:gd name="T18" fmla="*/ 84 w 768"/>
              <a:gd name="T19" fmla="*/ 16 h 538"/>
              <a:gd name="T20" fmla="*/ 16 w 768"/>
              <a:gd name="T21" fmla="*/ 84 h 538"/>
              <a:gd name="T22" fmla="*/ 0 w 768"/>
              <a:gd name="T23" fmla="*/ 269 h 538"/>
              <a:gd name="T24" fmla="*/ 16 w 768"/>
              <a:gd name="T25" fmla="*/ 454 h 538"/>
              <a:gd name="T26" fmla="*/ 84 w 768"/>
              <a:gd name="T27" fmla="*/ 522 h 538"/>
              <a:gd name="T28" fmla="*/ 384 w 768"/>
              <a:gd name="T29" fmla="*/ 538 h 538"/>
              <a:gd name="T30" fmla="*/ 684 w 768"/>
              <a:gd name="T31" fmla="*/ 522 h 538"/>
              <a:gd name="T32" fmla="*/ 752 w 768"/>
              <a:gd name="T33" fmla="*/ 454 h 538"/>
              <a:gd name="T34" fmla="*/ 768 w 768"/>
              <a:gd name="T35" fmla="*/ 269 h 538"/>
              <a:gd name="T36" fmla="*/ 752 w 768"/>
              <a:gd name="T37" fmla="*/ 84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68" h="538">
                <a:moveTo>
                  <a:pt x="307" y="384"/>
                </a:moveTo>
                <a:lnTo>
                  <a:pt x="307" y="384"/>
                </a:lnTo>
                <a:lnTo>
                  <a:pt x="307" y="154"/>
                </a:lnTo>
                <a:lnTo>
                  <a:pt x="507" y="269"/>
                </a:lnTo>
                <a:lnTo>
                  <a:pt x="307" y="384"/>
                </a:lnTo>
                <a:close/>
                <a:moveTo>
                  <a:pt x="752" y="84"/>
                </a:moveTo>
                <a:lnTo>
                  <a:pt x="752" y="84"/>
                </a:lnTo>
                <a:cubicBezTo>
                  <a:pt x="743" y="51"/>
                  <a:pt x="717" y="25"/>
                  <a:pt x="684" y="16"/>
                </a:cubicBezTo>
                <a:cubicBezTo>
                  <a:pt x="624" y="0"/>
                  <a:pt x="384" y="0"/>
                  <a:pt x="384" y="0"/>
                </a:cubicBezTo>
                <a:cubicBezTo>
                  <a:pt x="384" y="0"/>
                  <a:pt x="144" y="0"/>
                  <a:pt x="84" y="16"/>
                </a:cubicBezTo>
                <a:cubicBezTo>
                  <a:pt x="51" y="25"/>
                  <a:pt x="25" y="51"/>
                  <a:pt x="16" y="84"/>
                </a:cubicBezTo>
                <a:cubicBezTo>
                  <a:pt x="0" y="144"/>
                  <a:pt x="0" y="269"/>
                  <a:pt x="0" y="269"/>
                </a:cubicBezTo>
                <a:cubicBezTo>
                  <a:pt x="0" y="269"/>
                  <a:pt x="0" y="394"/>
                  <a:pt x="16" y="454"/>
                </a:cubicBezTo>
                <a:cubicBezTo>
                  <a:pt x="25" y="487"/>
                  <a:pt x="51" y="513"/>
                  <a:pt x="84" y="522"/>
                </a:cubicBezTo>
                <a:cubicBezTo>
                  <a:pt x="144" y="538"/>
                  <a:pt x="384" y="538"/>
                  <a:pt x="384" y="538"/>
                </a:cubicBezTo>
                <a:cubicBezTo>
                  <a:pt x="384" y="538"/>
                  <a:pt x="624" y="538"/>
                  <a:pt x="684" y="522"/>
                </a:cubicBezTo>
                <a:cubicBezTo>
                  <a:pt x="717" y="513"/>
                  <a:pt x="743" y="487"/>
                  <a:pt x="752" y="454"/>
                </a:cubicBezTo>
                <a:cubicBezTo>
                  <a:pt x="768" y="394"/>
                  <a:pt x="768" y="269"/>
                  <a:pt x="768" y="269"/>
                </a:cubicBezTo>
                <a:cubicBezTo>
                  <a:pt x="768" y="269"/>
                  <a:pt x="768" y="144"/>
                  <a:pt x="752" y="84"/>
                </a:cubicBezTo>
                <a:close/>
              </a:path>
            </a:pathLst>
          </a:custGeom>
          <a:solidFill>
            <a:schemeClr val="tx1"/>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pic>
        <p:nvPicPr>
          <p:cNvPr id="10" name="Picture 22" descr="A close up of a sign&#10;&#10;Description automatically generated">
            <a:extLst>
              <a:ext uri="{FF2B5EF4-FFF2-40B4-BE49-F238E27FC236}">
                <a16:creationId xmlns:a16="http://schemas.microsoft.com/office/drawing/2014/main" id="{1BF68AD8-32F7-6640-ABD8-B8FA66DB0802}"/>
              </a:ext>
            </a:extLst>
          </p:cNvPr>
          <p:cNvPicPr>
            <a:picLocks noChangeAspect="1"/>
          </p:cNvPicPr>
          <p:nvPr/>
        </p:nvPicPr>
        <p:blipFill>
          <a:blip r:embed="rId6"/>
          <a:stretch>
            <a:fillRect/>
          </a:stretch>
        </p:blipFill>
        <p:spPr>
          <a:xfrm>
            <a:off x="10473043" y="5555833"/>
            <a:ext cx="265672" cy="262852"/>
          </a:xfrm>
          <a:prstGeom prst="rect">
            <a:avLst/>
          </a:prstGeom>
        </p:spPr>
      </p:pic>
    </p:spTree>
    <p:extLst>
      <p:ext uri="{BB962C8B-B14F-4D97-AF65-F5344CB8AC3E}">
        <p14:creationId xmlns:p14="http://schemas.microsoft.com/office/powerpoint/2010/main" val="3839580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1150">
          <p15:clr>
            <a:srgbClr val="FBAE40"/>
          </p15:clr>
        </p15:guide>
        <p15:guide id="2" orient="horz" pos="3832">
          <p15:clr>
            <a:srgbClr val="FBAE40"/>
          </p15:clr>
        </p15:guide>
        <p15:guide id="3" pos="5588">
          <p15:clr>
            <a:srgbClr val="FBAE40"/>
          </p15:clr>
        </p15:guide>
        <p15:guide id="4" pos="5786">
          <p15:clr>
            <a:srgbClr val="FBAE40"/>
          </p15:clr>
        </p15:guide>
        <p15:guide id="5" orient="horz" pos="4148">
          <p15:clr>
            <a:srgbClr val="FBAE40"/>
          </p15:clr>
        </p15:guide>
        <p15:guide id="6" pos="5386">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Appendix slide">
    <p:bg>
      <p:bgPr>
        <a:solidFill>
          <a:srgbClr val="006E74"/>
        </a:solidFill>
        <a:effectLst/>
      </p:bgPr>
    </p:bg>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1AE6BB09-E3B1-8E4C-BC05-A3BEA4D63F46}"/>
              </a:ext>
            </a:extLst>
          </p:cNvPr>
          <p:cNvSpPr>
            <a:spLocks noGrp="1"/>
          </p:cNvSpPr>
          <p:nvPr>
            <p:ph type="body" sz="quarter" idx="13" hasCustomPrompt="1"/>
          </p:nvPr>
        </p:nvSpPr>
        <p:spPr>
          <a:xfrm>
            <a:off x="365665" y="4114800"/>
            <a:ext cx="8502975" cy="1968500"/>
          </a:xfrm>
        </p:spPr>
        <p:txBody>
          <a:bodyPr/>
          <a:lstStyle/>
          <a:p>
            <a:pPr lvl="0"/>
            <a:r>
              <a:rPr lang="en-US"/>
              <a:t>[Additional content, if needed]</a:t>
            </a:r>
          </a:p>
        </p:txBody>
      </p:sp>
      <p:sp>
        <p:nvSpPr>
          <p:cNvPr id="3" name="TextBox 2">
            <a:extLst>
              <a:ext uri="{FF2B5EF4-FFF2-40B4-BE49-F238E27FC236}">
                <a16:creationId xmlns:a16="http://schemas.microsoft.com/office/drawing/2014/main" id="{BBAC10D0-7A8D-F54B-AFA4-6CBFAE45447B}"/>
              </a:ext>
            </a:extLst>
          </p:cNvPr>
          <p:cNvSpPr txBox="1"/>
          <p:nvPr/>
        </p:nvSpPr>
        <p:spPr>
          <a:xfrm>
            <a:off x="365665" y="1737360"/>
            <a:ext cx="6700560" cy="2103120"/>
          </a:xfrm>
          <a:prstGeom prst="rect">
            <a:avLst/>
          </a:prstGeom>
          <a:noFill/>
        </p:spPr>
        <p:txBody>
          <a:bodyPr wrap="square" lIns="0" tIns="0" rIns="0" bIns="0" rtlCol="0" anchor="b" anchorCtr="0">
            <a:noAutofit/>
          </a:bodyPr>
          <a:lstStyle/>
          <a:p>
            <a:pPr marL="0" marR="0" indent="0" algn="l" defTabSz="914126" rtl="0" eaLnBrk="1" fontAlgn="auto" latinLnBrk="0" hangingPunct="1">
              <a:lnSpc>
                <a:spcPct val="100000"/>
              </a:lnSpc>
              <a:spcBef>
                <a:spcPts val="1200"/>
              </a:spcBef>
              <a:spcAft>
                <a:spcPts val="0"/>
              </a:spcAft>
              <a:buClrTx/>
              <a:buSzPct val="100000"/>
              <a:buFont typeface="Arial"/>
              <a:buNone/>
              <a:tabLst/>
              <a:defRPr/>
            </a:pPr>
            <a:r>
              <a:rPr kumimoji="0" lang="en-US" sz="4799" b="0" i="0" u="none" strike="noStrike" kern="1200" cap="none" spc="0" normalizeH="0" baseline="0" noProof="0">
                <a:ln>
                  <a:noFill/>
                </a:ln>
                <a:solidFill>
                  <a:srgbClr val="FFFFFF"/>
                </a:solidFill>
                <a:effectLst/>
                <a:uLnTx/>
                <a:uFillTx/>
                <a:latin typeface="+mn-lt"/>
                <a:ea typeface="+mj-ea"/>
                <a:cs typeface="+mj-cs"/>
              </a:rPr>
              <a:t>Appendix</a:t>
            </a:r>
            <a:endParaRPr lang="en-US" sz="4799" b="0"/>
          </a:p>
        </p:txBody>
      </p:sp>
    </p:spTree>
    <p:extLst>
      <p:ext uri="{BB962C8B-B14F-4D97-AF65-F5344CB8AC3E}">
        <p14:creationId xmlns:p14="http://schemas.microsoft.com/office/powerpoint/2010/main" val="301008626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pos="5588">
          <p15:clr>
            <a:srgbClr val="FBAE40"/>
          </p15:clr>
        </p15:guide>
        <p15:guide id="3" orient="horz" pos="3832">
          <p15:clr>
            <a:srgbClr val="FBAE40"/>
          </p15:clr>
        </p15:guide>
        <p15:guide id="4" orient="horz" pos="414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rporate Factsheet">
    <p:bg>
      <p:bgRef idx="1001">
        <a:schemeClr val="bg2"/>
      </p:bgRef>
    </p:bg>
    <p:spTree>
      <p:nvGrpSpPr>
        <p:cNvPr id="1" name=""/>
        <p:cNvGrpSpPr/>
        <p:nvPr/>
      </p:nvGrpSpPr>
      <p:grpSpPr>
        <a:xfrm>
          <a:off x="0" y="0"/>
          <a:ext cx="0" cy="0"/>
          <a:chOff x="0" y="0"/>
          <a:chExt cx="0" cy="0"/>
        </a:xfrm>
      </p:grpSpPr>
      <p:sp>
        <p:nvSpPr>
          <p:cNvPr id="3" name="Text">
            <a:extLst>
              <a:ext uri="{FF2B5EF4-FFF2-40B4-BE49-F238E27FC236}">
                <a16:creationId xmlns:a16="http://schemas.microsoft.com/office/drawing/2014/main" id="{A0CB00BB-E975-8547-9DD4-8C2702FDE56A}"/>
              </a:ext>
            </a:extLst>
          </p:cNvPr>
          <p:cNvSpPr txBox="1"/>
          <p:nvPr/>
        </p:nvSpPr>
        <p:spPr>
          <a:xfrm>
            <a:off x="365664" y="365760"/>
            <a:ext cx="7317045" cy="1188720"/>
          </a:xfrm>
          <a:prstGeom prst="rect">
            <a:avLst/>
          </a:prstGeom>
          <a:noFill/>
        </p:spPr>
        <p:txBody>
          <a:bodyPr wrap="square" lIns="0" tIns="0" rIns="0" bIns="0" rtlCol="0">
            <a:noAutofit/>
          </a:bodyPr>
          <a:lstStyle/>
          <a:p>
            <a:pPr>
              <a:lnSpc>
                <a:spcPct val="95000"/>
              </a:lnSpc>
              <a:buSzPct val="100000"/>
            </a:pPr>
            <a:r>
              <a:rPr lang="en-US" sz="3199" b="1"/>
              <a:t>Who we are</a:t>
            </a:r>
          </a:p>
        </p:txBody>
      </p:sp>
      <p:graphicFrame>
        <p:nvGraphicFramePr>
          <p:cNvPr id="5" name="Table">
            <a:extLst>
              <a:ext uri="{FF2B5EF4-FFF2-40B4-BE49-F238E27FC236}">
                <a16:creationId xmlns:a16="http://schemas.microsoft.com/office/drawing/2014/main" id="{FDD9A781-AAB3-1F4F-B85C-5BAB8117F4EB}"/>
              </a:ext>
            </a:extLst>
          </p:cNvPr>
          <p:cNvGraphicFramePr>
            <a:graphicFrameLocks noGrp="1"/>
          </p:cNvGraphicFramePr>
          <p:nvPr>
            <p:extLst>
              <p:ext uri="{D42A27DB-BD31-4B8C-83A1-F6EECF244321}">
                <p14:modId xmlns:p14="http://schemas.microsoft.com/office/powerpoint/2010/main" val="2122514613"/>
              </p:ext>
            </p:extLst>
          </p:nvPr>
        </p:nvGraphicFramePr>
        <p:xfrm>
          <a:off x="365663" y="1554480"/>
          <a:ext cx="4723408" cy="2340864"/>
        </p:xfrm>
        <a:graphic>
          <a:graphicData uri="http://schemas.openxmlformats.org/drawingml/2006/table">
            <a:tbl>
              <a:tblPr>
                <a:tableStyleId>{2D5ABB26-0587-4C30-8999-92F81FD0307C}</a:tableStyleId>
              </a:tblPr>
              <a:tblGrid>
                <a:gridCol w="4723408">
                  <a:extLst>
                    <a:ext uri="{9D8B030D-6E8A-4147-A177-3AD203B41FA5}">
                      <a16:colId xmlns:a16="http://schemas.microsoft.com/office/drawing/2014/main" val="2301779111"/>
                    </a:ext>
                  </a:extLst>
                </a:gridCol>
              </a:tblGrid>
              <a:tr h="879476">
                <a:tc>
                  <a:txBody>
                    <a:bodyPr/>
                    <a:lstStyle/>
                    <a:p>
                      <a:pPr>
                        <a:lnSpc>
                          <a:spcPct val="80000"/>
                        </a:lnSpc>
                      </a:pPr>
                      <a:r>
                        <a:rPr lang="en-US" sz="9600" spc="-100" baseline="0"/>
                        <a:t>Impact</a:t>
                      </a:r>
                    </a:p>
                    <a:p>
                      <a:pPr>
                        <a:lnSpc>
                          <a:spcPct val="80000"/>
                        </a:lnSpc>
                      </a:pPr>
                      <a:r>
                        <a:rPr lang="en-US" sz="9600" spc="-100" baseline="0"/>
                        <a:t>unbound</a:t>
                      </a:r>
                    </a:p>
                  </a:txBody>
                  <a:tcPr marL="0" marR="0" marT="0" marB="0"/>
                </a:tc>
                <a:extLst>
                  <a:ext uri="{0D108BD9-81ED-4DB2-BD59-A6C34878D82A}">
                    <a16:rowId xmlns:a16="http://schemas.microsoft.com/office/drawing/2014/main" val="2389767732"/>
                  </a:ext>
                </a:extLst>
              </a:tr>
            </a:tbl>
          </a:graphicData>
        </a:graphic>
      </p:graphicFrame>
      <p:sp>
        <p:nvSpPr>
          <p:cNvPr id="6" name="Rectangle">
            <a:extLst>
              <a:ext uri="{FF2B5EF4-FFF2-40B4-BE49-F238E27FC236}">
                <a16:creationId xmlns:a16="http://schemas.microsoft.com/office/drawing/2014/main" id="{301406CB-2148-E947-9390-7E9AA616ECB1}"/>
              </a:ext>
            </a:extLst>
          </p:cNvPr>
          <p:cNvSpPr/>
          <p:nvPr/>
        </p:nvSpPr>
        <p:spPr>
          <a:xfrm>
            <a:off x="1815627" y="4023360"/>
            <a:ext cx="2478014" cy="2059940"/>
          </a:xfrm>
          <a:prstGeom prst="rect">
            <a:avLst/>
          </a:prstGeom>
          <a:solidFill>
            <a:srgbClr val="006E74"/>
          </a:solidFill>
          <a:ln>
            <a:noFill/>
          </a:ln>
        </p:spPr>
        <p:style>
          <a:lnRef idx="0">
            <a:schemeClr val="accent1"/>
          </a:lnRef>
          <a:fillRef idx="1">
            <a:schemeClr val="accent1"/>
          </a:fillRef>
          <a:effectRef idx="0">
            <a:srgbClr val="000000"/>
          </a:effectRef>
          <a:fontRef idx="minor">
            <a:schemeClr val="bg1"/>
          </a:fontRef>
        </p:style>
        <p:txBody>
          <a:bodyPr lIns="274249" tIns="91416" bIns="91416" rtlCol="0" anchor="ctr" anchorCtr="0"/>
          <a:lstStyle/>
          <a:p>
            <a:r>
              <a:rPr lang="en-US" sz="1600"/>
              <a:t>Transforming the world's best companies through the power of technology.</a:t>
            </a:r>
          </a:p>
        </p:txBody>
      </p:sp>
      <p:grpSp>
        <p:nvGrpSpPr>
          <p:cNvPr id="7" name="Group">
            <a:extLst>
              <a:ext uri="{FF2B5EF4-FFF2-40B4-BE49-F238E27FC236}">
                <a16:creationId xmlns:a16="http://schemas.microsoft.com/office/drawing/2014/main" id="{73E17E7C-7BE8-4C48-80C8-1EFDE1F20B86}"/>
              </a:ext>
            </a:extLst>
          </p:cNvPr>
          <p:cNvGrpSpPr/>
          <p:nvPr/>
        </p:nvGrpSpPr>
        <p:grpSpPr>
          <a:xfrm>
            <a:off x="5610211" y="-1"/>
            <a:ext cx="5487716" cy="6858001"/>
            <a:chOff x="5611672" y="-1"/>
            <a:chExt cx="5489145" cy="6858001"/>
          </a:xfrm>
        </p:grpSpPr>
        <p:cxnSp>
          <p:nvCxnSpPr>
            <p:cNvPr id="8" name="Line">
              <a:extLst>
                <a:ext uri="{FF2B5EF4-FFF2-40B4-BE49-F238E27FC236}">
                  <a16:creationId xmlns:a16="http://schemas.microsoft.com/office/drawing/2014/main" id="{DF5BABAE-BBAB-2144-B34B-0BA7DE7A83FB}"/>
                </a:ext>
              </a:extLst>
            </p:cNvPr>
            <p:cNvCxnSpPr>
              <a:cxnSpLocks/>
            </p:cNvCxnSpPr>
            <p:nvPr/>
          </p:nvCxnSpPr>
          <p:spPr>
            <a:xfrm>
              <a:off x="7900416" y="-1"/>
              <a:ext cx="0" cy="868680"/>
            </a:xfrm>
            <a:prstGeom prst="line">
              <a:avLst/>
            </a:prstGeom>
            <a:ln w="12700" cap="flat">
              <a:solidFill>
                <a:srgbClr val="231F20"/>
              </a:solidFill>
            </a:ln>
          </p:spPr>
          <p:style>
            <a:lnRef idx="1">
              <a:schemeClr val="accent1"/>
            </a:lnRef>
            <a:fillRef idx="0">
              <a:schemeClr val="accent1"/>
            </a:fillRef>
            <a:effectRef idx="0">
              <a:srgbClr val="000000"/>
            </a:effectRef>
            <a:fontRef idx="minor">
              <a:schemeClr val="bg1"/>
            </a:fontRef>
          </p:style>
        </p:cxnSp>
        <p:sp>
          <p:nvSpPr>
            <p:cNvPr id="9" name="Text">
              <a:extLst>
                <a:ext uri="{FF2B5EF4-FFF2-40B4-BE49-F238E27FC236}">
                  <a16:creationId xmlns:a16="http://schemas.microsoft.com/office/drawing/2014/main" id="{F797171B-92E3-7C4D-99EA-F8D05B4C8945}"/>
                </a:ext>
              </a:extLst>
            </p:cNvPr>
            <p:cNvSpPr txBox="1"/>
            <p:nvPr/>
          </p:nvSpPr>
          <p:spPr>
            <a:xfrm>
              <a:off x="7900416" y="868679"/>
              <a:ext cx="3200400" cy="1054099"/>
            </a:xfrm>
            <a:prstGeom prst="rect">
              <a:avLst/>
            </a:prstGeom>
            <a:noFill/>
          </p:spPr>
          <p:txBody>
            <a:bodyPr wrap="square" lIns="0" tIns="0" rIns="0" bIns="0" rtlCol="0" anchor="ctr" anchorCtr="0">
              <a:noAutofit/>
            </a:bodyPr>
            <a:lstStyle/>
            <a:p>
              <a:pPr>
                <a:spcAft>
                  <a:spcPts val="300"/>
                </a:spcAft>
                <a:buSzPct val="100000"/>
              </a:pPr>
              <a:r>
                <a:rPr lang="en-US" sz="1000" b="1"/>
                <a:t>Our history</a:t>
              </a:r>
            </a:p>
            <a:p>
              <a:pPr>
                <a:spcBef>
                  <a:spcPts val="300"/>
                </a:spcBef>
                <a:buSzPct val="100000"/>
              </a:pPr>
              <a:r>
                <a:rPr lang="en-US" sz="1000"/>
                <a:t>Born digital in 1999</a:t>
              </a:r>
            </a:p>
            <a:p>
              <a:pPr>
                <a:spcBef>
                  <a:spcPts val="300"/>
                </a:spcBef>
                <a:buSzPct val="100000"/>
              </a:pPr>
              <a:r>
                <a:rPr lang="en-US" sz="1000"/>
                <a:t>HQ. Orange County, CA</a:t>
              </a:r>
            </a:p>
            <a:p>
              <a:pPr>
                <a:spcBef>
                  <a:spcPts val="300"/>
                </a:spcBef>
                <a:buSzPct val="100000"/>
              </a:pPr>
              <a:r>
                <a:rPr lang="en-US" sz="1000"/>
                <a:t>26,000⁺ employees</a:t>
              </a:r>
            </a:p>
            <a:p>
              <a:pPr>
                <a:spcBef>
                  <a:spcPts val="300"/>
                </a:spcBef>
                <a:buSzPct val="100000"/>
              </a:pPr>
              <a:r>
                <a:rPr lang="en-US" sz="1000"/>
                <a:t>140⁺ global 1000 clients</a:t>
              </a:r>
            </a:p>
          </p:txBody>
        </p:sp>
        <p:cxnSp>
          <p:nvCxnSpPr>
            <p:cNvPr id="10" name="Line">
              <a:extLst>
                <a:ext uri="{FF2B5EF4-FFF2-40B4-BE49-F238E27FC236}">
                  <a16:creationId xmlns:a16="http://schemas.microsoft.com/office/drawing/2014/main" id="{37B56125-9A27-864F-B63E-01B8C04224E5}"/>
                </a:ext>
              </a:extLst>
            </p:cNvPr>
            <p:cNvCxnSpPr>
              <a:cxnSpLocks/>
            </p:cNvCxnSpPr>
            <p:nvPr/>
          </p:nvCxnSpPr>
          <p:spPr>
            <a:xfrm flipH="1">
              <a:off x="7900415" y="1922778"/>
              <a:ext cx="2" cy="474433"/>
            </a:xfrm>
            <a:prstGeom prst="line">
              <a:avLst/>
            </a:prstGeom>
            <a:ln w="12700" cap="flat">
              <a:solidFill>
                <a:srgbClr val="231F20"/>
              </a:solidFill>
            </a:ln>
          </p:spPr>
          <p:style>
            <a:lnRef idx="1">
              <a:schemeClr val="accent1"/>
            </a:lnRef>
            <a:fillRef idx="0">
              <a:schemeClr val="accent1"/>
            </a:fillRef>
            <a:effectRef idx="0">
              <a:srgbClr val="000000"/>
            </a:effectRef>
            <a:fontRef idx="minor">
              <a:schemeClr val="bg1"/>
            </a:fontRef>
          </p:style>
        </p:cxnSp>
        <p:sp>
          <p:nvSpPr>
            <p:cNvPr id="11" name="Text">
              <a:extLst>
                <a:ext uri="{FF2B5EF4-FFF2-40B4-BE49-F238E27FC236}">
                  <a16:creationId xmlns:a16="http://schemas.microsoft.com/office/drawing/2014/main" id="{FCB43F01-E21E-C640-832F-7667C0320EF5}"/>
                </a:ext>
              </a:extLst>
            </p:cNvPr>
            <p:cNvSpPr txBox="1"/>
            <p:nvPr/>
          </p:nvSpPr>
          <p:spPr>
            <a:xfrm>
              <a:off x="5611672" y="2515869"/>
              <a:ext cx="2288743" cy="1508760"/>
            </a:xfrm>
            <a:prstGeom prst="rect">
              <a:avLst/>
            </a:prstGeom>
            <a:noFill/>
          </p:spPr>
          <p:txBody>
            <a:bodyPr wrap="square" lIns="0" tIns="0" rIns="0" bIns="0" rtlCol="0" anchor="ctr" anchorCtr="0">
              <a:noAutofit/>
            </a:bodyPr>
            <a:lstStyle/>
            <a:p>
              <a:pPr algn="r">
                <a:spcAft>
                  <a:spcPts val="300"/>
                </a:spcAft>
                <a:buSzPct val="100000"/>
              </a:pPr>
              <a:r>
                <a:rPr lang="en-US" sz="1000" b="1"/>
                <a:t>Industry verticals</a:t>
              </a:r>
            </a:p>
            <a:p>
              <a:pPr algn="r">
                <a:spcBef>
                  <a:spcPts val="300"/>
                </a:spcBef>
                <a:buSzPct val="100000"/>
              </a:pPr>
              <a:r>
                <a:rPr lang="en-US" sz="1000"/>
                <a:t>Financial Services</a:t>
              </a:r>
            </a:p>
            <a:p>
              <a:pPr algn="r">
                <a:spcBef>
                  <a:spcPts val="300"/>
                </a:spcBef>
                <a:buSzPct val="100000"/>
              </a:pPr>
              <a:r>
                <a:rPr lang="en-US" sz="1000"/>
                <a:t>Healthcare</a:t>
              </a:r>
            </a:p>
            <a:p>
              <a:pPr algn="r">
                <a:spcBef>
                  <a:spcPts val="300"/>
                </a:spcBef>
                <a:buSzPct val="100000"/>
              </a:pPr>
              <a:r>
                <a:rPr lang="en-US" sz="1000"/>
                <a:t>Retail &amp; CPG</a:t>
              </a:r>
            </a:p>
            <a:p>
              <a:pPr algn="r">
                <a:spcBef>
                  <a:spcPts val="300"/>
                </a:spcBef>
                <a:buSzPct val="100000"/>
              </a:pPr>
              <a:r>
                <a:rPr lang="en-US" sz="1000"/>
                <a:t>Manufacturing</a:t>
              </a:r>
            </a:p>
            <a:p>
              <a:pPr algn="r">
                <a:spcBef>
                  <a:spcPts val="300"/>
                </a:spcBef>
                <a:buSzPct val="100000"/>
              </a:pPr>
              <a:r>
                <a:rPr lang="en-US" sz="1000"/>
                <a:t>Technology, Media &amp; Telecom</a:t>
              </a:r>
            </a:p>
            <a:p>
              <a:pPr algn="r">
                <a:spcBef>
                  <a:spcPts val="300"/>
                </a:spcBef>
                <a:buSzPct val="100000"/>
              </a:pPr>
              <a:r>
                <a:rPr lang="en-US" sz="1000"/>
                <a:t>Semiconductor</a:t>
              </a:r>
            </a:p>
            <a:p>
              <a:pPr algn="r">
                <a:spcBef>
                  <a:spcPts val="300"/>
                </a:spcBef>
                <a:buSzPct val="100000"/>
              </a:pPr>
              <a:r>
                <a:rPr lang="en-US" sz="1000"/>
                <a:t>Public Sector</a:t>
              </a:r>
            </a:p>
          </p:txBody>
        </p:sp>
        <p:cxnSp>
          <p:nvCxnSpPr>
            <p:cNvPr id="12" name="Line">
              <a:extLst>
                <a:ext uri="{FF2B5EF4-FFF2-40B4-BE49-F238E27FC236}">
                  <a16:creationId xmlns:a16="http://schemas.microsoft.com/office/drawing/2014/main" id="{4EA3ACE4-7F44-B043-A746-A76826D9D641}"/>
                </a:ext>
              </a:extLst>
            </p:cNvPr>
            <p:cNvCxnSpPr>
              <a:cxnSpLocks/>
            </p:cNvCxnSpPr>
            <p:nvPr/>
          </p:nvCxnSpPr>
          <p:spPr>
            <a:xfrm>
              <a:off x="7900416" y="4127157"/>
              <a:ext cx="0" cy="490563"/>
            </a:xfrm>
            <a:prstGeom prst="line">
              <a:avLst/>
            </a:prstGeom>
            <a:ln w="12700" cap="flat">
              <a:solidFill>
                <a:srgbClr val="231F20"/>
              </a:solidFill>
            </a:ln>
          </p:spPr>
          <p:style>
            <a:lnRef idx="1">
              <a:schemeClr val="accent1"/>
            </a:lnRef>
            <a:fillRef idx="0">
              <a:schemeClr val="accent1"/>
            </a:fillRef>
            <a:effectRef idx="0">
              <a:srgbClr val="000000"/>
            </a:effectRef>
            <a:fontRef idx="minor">
              <a:schemeClr val="bg1"/>
            </a:fontRef>
          </p:style>
        </p:cxnSp>
        <p:sp>
          <p:nvSpPr>
            <p:cNvPr id="13" name="Text">
              <a:extLst>
                <a:ext uri="{FF2B5EF4-FFF2-40B4-BE49-F238E27FC236}">
                  <a16:creationId xmlns:a16="http://schemas.microsoft.com/office/drawing/2014/main" id="{679C62A1-7F75-E34D-8087-47017D45EF0B}"/>
                </a:ext>
              </a:extLst>
            </p:cNvPr>
            <p:cNvSpPr txBox="1"/>
            <p:nvPr/>
          </p:nvSpPr>
          <p:spPr>
            <a:xfrm>
              <a:off x="7900417" y="4615181"/>
              <a:ext cx="3200400" cy="1374139"/>
            </a:xfrm>
            <a:prstGeom prst="rect">
              <a:avLst/>
            </a:prstGeom>
            <a:noFill/>
          </p:spPr>
          <p:txBody>
            <a:bodyPr wrap="square" lIns="0" tIns="0" rIns="0" bIns="0" rtlCol="0" anchor="ctr" anchorCtr="0">
              <a:noAutofit/>
            </a:bodyPr>
            <a:lstStyle/>
            <a:p>
              <a:pPr>
                <a:spcAft>
                  <a:spcPts val="300"/>
                </a:spcAft>
                <a:buSzPct val="100000"/>
              </a:pPr>
              <a:r>
                <a:rPr lang="en-US" sz="1000" b="1"/>
                <a:t>Global presence</a:t>
              </a:r>
            </a:p>
            <a:p>
              <a:pPr>
                <a:spcBef>
                  <a:spcPts val="300"/>
                </a:spcBef>
                <a:buSzPct val="100000"/>
              </a:pPr>
              <a:r>
                <a:rPr lang="en-US" sz="1000"/>
                <a:t>25 countries</a:t>
              </a:r>
            </a:p>
            <a:p>
              <a:pPr>
                <a:spcBef>
                  <a:spcPts val="300"/>
                </a:spcBef>
                <a:buSzPct val="100000"/>
              </a:pPr>
              <a:r>
                <a:rPr lang="en-US" sz="1000"/>
                <a:t>79 offices worldwide</a:t>
              </a:r>
            </a:p>
            <a:p>
              <a:pPr>
                <a:spcBef>
                  <a:spcPts val="300"/>
                </a:spcBef>
                <a:buSzPct val="100000"/>
              </a:pPr>
              <a:r>
                <a:rPr lang="en-US" sz="1000"/>
                <a:t>USA, Canada, India, Malaysia, Singapore, Philippines, China, Taiwan, Australia, Israel, England, Bulgaria, France, Germany, Portugal, Poland, Spain, Mexico</a:t>
              </a:r>
            </a:p>
          </p:txBody>
        </p:sp>
        <p:cxnSp>
          <p:nvCxnSpPr>
            <p:cNvPr id="14" name="Line">
              <a:extLst>
                <a:ext uri="{FF2B5EF4-FFF2-40B4-BE49-F238E27FC236}">
                  <a16:creationId xmlns:a16="http://schemas.microsoft.com/office/drawing/2014/main" id="{CCD82F03-BAC0-F546-8719-87E64DDBA3A9}"/>
                </a:ext>
              </a:extLst>
            </p:cNvPr>
            <p:cNvCxnSpPr>
              <a:cxnSpLocks/>
            </p:cNvCxnSpPr>
            <p:nvPr/>
          </p:nvCxnSpPr>
          <p:spPr>
            <a:xfrm>
              <a:off x="7900416" y="5989320"/>
              <a:ext cx="0" cy="868680"/>
            </a:xfrm>
            <a:prstGeom prst="line">
              <a:avLst/>
            </a:prstGeom>
            <a:ln w="12700" cap="flat">
              <a:solidFill>
                <a:srgbClr val="231F20"/>
              </a:solidFill>
            </a:ln>
          </p:spPr>
          <p:style>
            <a:lnRef idx="1">
              <a:schemeClr val="accent1"/>
            </a:lnRef>
            <a:fillRef idx="0">
              <a:schemeClr val="accent1"/>
            </a:fillRef>
            <a:effectRef idx="0">
              <a:srgbClr val="000000"/>
            </a:effectRef>
            <a:fontRef idx="minor">
              <a:schemeClr val="bg1"/>
            </a:fontRef>
          </p:style>
        </p:cxnSp>
      </p:grpSp>
    </p:spTree>
    <p:extLst>
      <p:ext uri="{BB962C8B-B14F-4D97-AF65-F5344CB8AC3E}">
        <p14:creationId xmlns:p14="http://schemas.microsoft.com/office/powerpoint/2010/main" val="2672263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orient="horz" pos="3832">
          <p15:clr>
            <a:srgbClr val="FBAE40"/>
          </p15:clr>
        </p15:guide>
        <p15:guide id="3" orient="horz" pos="4148">
          <p15:clr>
            <a:srgbClr val="FBAE40"/>
          </p15:clr>
        </p15:guide>
        <p15:guide id="4" orient="horz" pos="115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Worldwide office locations">
    <p:bg>
      <p:bgPr>
        <a:solidFill>
          <a:srgbClr val="231F20"/>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DA48B4B-3B81-F74C-8FE3-0FD399854022}"/>
              </a:ext>
            </a:extLst>
          </p:cNvPr>
          <p:cNvSpPr txBox="1">
            <a:spLocks/>
          </p:cNvSpPr>
          <p:nvPr/>
        </p:nvSpPr>
        <p:spPr>
          <a:xfrm>
            <a:off x="365665" y="365760"/>
            <a:ext cx="9969443" cy="914400"/>
          </a:xfrm>
          <a:prstGeom prst="rect">
            <a:avLst/>
          </a:prstGeom>
        </p:spPr>
        <p:txBody>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stStyle>
          <a:p>
            <a:r>
              <a:rPr lang="en-US" sz="3199"/>
              <a:t>Where you'll find us</a:t>
            </a:r>
          </a:p>
        </p:txBody>
      </p:sp>
      <p:sp>
        <p:nvSpPr>
          <p:cNvPr id="4" name="World">
            <a:extLst>
              <a:ext uri="{FF2B5EF4-FFF2-40B4-BE49-F238E27FC236}">
                <a16:creationId xmlns:a16="http://schemas.microsoft.com/office/drawing/2014/main" id="{97ED8C1C-7434-9843-AF03-2E99D3463483}"/>
              </a:ext>
            </a:extLst>
          </p:cNvPr>
          <p:cNvSpPr>
            <a:spLocks noChangeAspect="1" noEditPoints="1"/>
          </p:cNvSpPr>
          <p:nvPr/>
        </p:nvSpPr>
        <p:spPr bwMode="auto">
          <a:xfrm>
            <a:off x="3509274" y="1253592"/>
            <a:ext cx="8200032" cy="4251960"/>
          </a:xfrm>
          <a:custGeom>
            <a:avLst/>
            <a:gdLst>
              <a:gd name="T0" fmla="*/ 7449 w 8611"/>
              <a:gd name="T1" fmla="*/ 1277 h 4463"/>
              <a:gd name="T2" fmla="*/ 6996 w 8611"/>
              <a:gd name="T3" fmla="*/ 2869 h 4463"/>
              <a:gd name="T4" fmla="*/ 6945 w 8611"/>
              <a:gd name="T5" fmla="*/ 3360 h 4463"/>
              <a:gd name="T6" fmla="*/ 7246 w 8611"/>
              <a:gd name="T7" fmla="*/ 3672 h 4463"/>
              <a:gd name="T8" fmla="*/ 7447 w 8611"/>
              <a:gd name="T9" fmla="*/ 3150 h 4463"/>
              <a:gd name="T10" fmla="*/ 6989 w 8611"/>
              <a:gd name="T11" fmla="*/ 2545 h 4463"/>
              <a:gd name="T12" fmla="*/ 6997 w 8611"/>
              <a:gd name="T13" fmla="*/ 2386 h 4463"/>
              <a:gd name="T14" fmla="*/ 8358 w 8611"/>
              <a:gd name="T15" fmla="*/ 3894 h 4463"/>
              <a:gd name="T16" fmla="*/ 7529 w 8611"/>
              <a:gd name="T17" fmla="*/ 3121 h 4463"/>
              <a:gd name="T18" fmla="*/ 7859 w 8611"/>
              <a:gd name="T19" fmla="*/ 432 h 4463"/>
              <a:gd name="T20" fmla="*/ 6732 w 8611"/>
              <a:gd name="T21" fmla="*/ 0 h 4463"/>
              <a:gd name="T22" fmla="*/ 5643 w 8611"/>
              <a:gd name="T23" fmla="*/ 489 h 4463"/>
              <a:gd name="T24" fmla="*/ 4919 w 8611"/>
              <a:gd name="T25" fmla="*/ 675 h 4463"/>
              <a:gd name="T26" fmla="*/ 4128 w 8611"/>
              <a:gd name="T27" fmla="*/ 1077 h 4463"/>
              <a:gd name="T28" fmla="*/ 4567 w 8611"/>
              <a:gd name="T29" fmla="*/ 714 h 4463"/>
              <a:gd name="T30" fmla="*/ 4468 w 8611"/>
              <a:gd name="T31" fmla="*/ 1236 h 4463"/>
              <a:gd name="T32" fmla="*/ 3784 w 8611"/>
              <a:gd name="T33" fmla="*/ 1867 h 4463"/>
              <a:gd name="T34" fmla="*/ 4307 w 8611"/>
              <a:gd name="T35" fmla="*/ 1650 h 4463"/>
              <a:gd name="T36" fmla="*/ 4649 w 8611"/>
              <a:gd name="T37" fmla="*/ 1844 h 4463"/>
              <a:gd name="T38" fmla="*/ 4283 w 8611"/>
              <a:gd name="T39" fmla="*/ 1920 h 4463"/>
              <a:gd name="T40" fmla="*/ 4212 w 8611"/>
              <a:gd name="T41" fmla="*/ 2695 h 4463"/>
              <a:gd name="T42" fmla="*/ 4439 w 8611"/>
              <a:gd name="T43" fmla="*/ 3737 h 4463"/>
              <a:gd name="T44" fmla="*/ 4992 w 8611"/>
              <a:gd name="T45" fmla="*/ 2911 h 4463"/>
              <a:gd name="T46" fmla="*/ 4875 w 8611"/>
              <a:gd name="T47" fmla="*/ 2277 h 4463"/>
              <a:gd name="T48" fmla="*/ 5263 w 8611"/>
              <a:gd name="T49" fmla="*/ 2068 h 4463"/>
              <a:gd name="T50" fmla="*/ 5779 w 8611"/>
              <a:gd name="T51" fmla="*/ 2505 h 4463"/>
              <a:gd name="T52" fmla="*/ 6218 w 8611"/>
              <a:gd name="T53" fmla="*/ 2289 h 4463"/>
              <a:gd name="T54" fmla="*/ 6583 w 8611"/>
              <a:gd name="T55" fmla="*/ 2651 h 4463"/>
              <a:gd name="T56" fmla="*/ 6749 w 8611"/>
              <a:gd name="T57" fmla="*/ 2316 h 4463"/>
              <a:gd name="T58" fmla="*/ 7091 w 8611"/>
              <a:gd name="T59" fmla="*/ 1918 h 4463"/>
              <a:gd name="T60" fmla="*/ 7450 w 8611"/>
              <a:gd name="T61" fmla="*/ 1021 h 4463"/>
              <a:gd name="T62" fmla="*/ 7799 w 8611"/>
              <a:gd name="T63" fmla="*/ 1162 h 4463"/>
              <a:gd name="T64" fmla="*/ 8431 w 8611"/>
              <a:gd name="T65" fmla="*/ 699 h 4463"/>
              <a:gd name="T66" fmla="*/ 7254 w 8611"/>
              <a:gd name="T67" fmla="*/ 1916 h 4463"/>
              <a:gd name="T68" fmla="*/ 7254 w 8611"/>
              <a:gd name="T69" fmla="*/ 1916 h 4463"/>
              <a:gd name="T70" fmla="*/ 7541 w 8611"/>
              <a:gd name="T71" fmla="*/ 3946 h 4463"/>
              <a:gd name="T72" fmla="*/ 5208 w 8611"/>
              <a:gd name="T73" fmla="*/ 3193 h 4463"/>
              <a:gd name="T74" fmla="*/ 2242 w 8611"/>
              <a:gd name="T75" fmla="*/ 2576 h 4463"/>
              <a:gd name="T76" fmla="*/ 2373 w 8611"/>
              <a:gd name="T77" fmla="*/ 4463 h 4463"/>
              <a:gd name="T78" fmla="*/ 2975 w 8611"/>
              <a:gd name="T79" fmla="*/ 2956 h 4463"/>
              <a:gd name="T80" fmla="*/ 2114 w 8611"/>
              <a:gd name="T81" fmla="*/ 811 h 4463"/>
              <a:gd name="T82" fmla="*/ 2633 w 8611"/>
              <a:gd name="T83" fmla="*/ 128 h 4463"/>
              <a:gd name="T84" fmla="*/ 3050 w 8611"/>
              <a:gd name="T85" fmla="*/ 531 h 4463"/>
              <a:gd name="T86" fmla="*/ 3901 w 8611"/>
              <a:gd name="T87" fmla="*/ 1399 h 4463"/>
              <a:gd name="T88" fmla="*/ 3761 w 8611"/>
              <a:gd name="T89" fmla="*/ 1173 h 4463"/>
              <a:gd name="T90" fmla="*/ 6870 w 8611"/>
              <a:gd name="T91" fmla="*/ 2711 h 4463"/>
              <a:gd name="T92" fmla="*/ 6870 w 8611"/>
              <a:gd name="T93" fmla="*/ 2932 h 4463"/>
              <a:gd name="T94" fmla="*/ 1714 w 8611"/>
              <a:gd name="T95" fmla="*/ 2085 h 4463"/>
              <a:gd name="T96" fmla="*/ 2611 w 8611"/>
              <a:gd name="T97" fmla="*/ 1404 h 4463"/>
              <a:gd name="T98" fmla="*/ 2171 w 8611"/>
              <a:gd name="T99" fmla="*/ 883 h 4463"/>
              <a:gd name="T100" fmla="*/ 2362 w 8611"/>
              <a:gd name="T101" fmla="*/ 841 h 4463"/>
              <a:gd name="T102" fmla="*/ 1050 w 8611"/>
              <a:gd name="T103" fmla="*/ 396 h 4463"/>
              <a:gd name="T104" fmla="*/ 380 w 8611"/>
              <a:gd name="T105" fmla="*/ 1112 h 4463"/>
              <a:gd name="T106" fmla="*/ 1651 w 8611"/>
              <a:gd name="T107" fmla="*/ 2481 h 4463"/>
              <a:gd name="T108" fmla="*/ 6560 w 8611"/>
              <a:gd name="T109" fmla="*/ 2743 h 4463"/>
              <a:gd name="T110" fmla="*/ 6523 w 8611"/>
              <a:gd name="T111" fmla="*/ 2780 h 4463"/>
              <a:gd name="T112" fmla="*/ 6579 w 8611"/>
              <a:gd name="T113" fmla="*/ 2979 h 4463"/>
              <a:gd name="T114" fmla="*/ 5948 w 8611"/>
              <a:gd name="T115" fmla="*/ 2706 h 4463"/>
              <a:gd name="T116" fmla="*/ 3654 w 8611"/>
              <a:gd name="T117" fmla="*/ 811 h 4463"/>
              <a:gd name="T118" fmla="*/ 3654 w 8611"/>
              <a:gd name="T119" fmla="*/ 811 h 4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611" h="4463">
                <a:moveTo>
                  <a:pt x="7449" y="1700"/>
                </a:moveTo>
                <a:lnTo>
                  <a:pt x="7449" y="1700"/>
                </a:lnTo>
                <a:lnTo>
                  <a:pt x="7510" y="1700"/>
                </a:lnTo>
                <a:lnTo>
                  <a:pt x="7510" y="1277"/>
                </a:lnTo>
                <a:lnTo>
                  <a:pt x="7449" y="1277"/>
                </a:lnTo>
                <a:lnTo>
                  <a:pt x="7449" y="1700"/>
                </a:lnTo>
                <a:close/>
                <a:moveTo>
                  <a:pt x="6916" y="2980"/>
                </a:moveTo>
                <a:lnTo>
                  <a:pt x="6916" y="2980"/>
                </a:lnTo>
                <a:lnTo>
                  <a:pt x="6996" y="2980"/>
                </a:lnTo>
                <a:lnTo>
                  <a:pt x="6996" y="2869"/>
                </a:lnTo>
                <a:lnTo>
                  <a:pt x="6916" y="2869"/>
                </a:lnTo>
                <a:lnTo>
                  <a:pt x="6916" y="2980"/>
                </a:lnTo>
                <a:close/>
                <a:moveTo>
                  <a:pt x="7155" y="3150"/>
                </a:moveTo>
                <a:lnTo>
                  <a:pt x="7155" y="3150"/>
                </a:lnTo>
                <a:lnTo>
                  <a:pt x="6945" y="3360"/>
                </a:lnTo>
                <a:lnTo>
                  <a:pt x="6803" y="3360"/>
                </a:lnTo>
                <a:lnTo>
                  <a:pt x="6803" y="3741"/>
                </a:lnTo>
                <a:lnTo>
                  <a:pt x="7014" y="3741"/>
                </a:lnTo>
                <a:lnTo>
                  <a:pt x="7083" y="3672"/>
                </a:lnTo>
                <a:lnTo>
                  <a:pt x="7246" y="3672"/>
                </a:lnTo>
                <a:lnTo>
                  <a:pt x="7428" y="3854"/>
                </a:lnTo>
                <a:lnTo>
                  <a:pt x="7578" y="3854"/>
                </a:lnTo>
                <a:lnTo>
                  <a:pt x="7751" y="3682"/>
                </a:lnTo>
                <a:lnTo>
                  <a:pt x="7751" y="3453"/>
                </a:lnTo>
                <a:lnTo>
                  <a:pt x="7447" y="3150"/>
                </a:lnTo>
                <a:lnTo>
                  <a:pt x="7155" y="3150"/>
                </a:lnTo>
                <a:close/>
                <a:moveTo>
                  <a:pt x="6938" y="2386"/>
                </a:moveTo>
                <a:lnTo>
                  <a:pt x="6938" y="2386"/>
                </a:lnTo>
                <a:lnTo>
                  <a:pt x="6938" y="2494"/>
                </a:lnTo>
                <a:lnTo>
                  <a:pt x="6989" y="2545"/>
                </a:lnTo>
                <a:lnTo>
                  <a:pt x="6989" y="2707"/>
                </a:lnTo>
                <a:lnTo>
                  <a:pt x="7091" y="2707"/>
                </a:lnTo>
                <a:lnTo>
                  <a:pt x="7091" y="2566"/>
                </a:lnTo>
                <a:lnTo>
                  <a:pt x="6997" y="2472"/>
                </a:lnTo>
                <a:lnTo>
                  <a:pt x="6997" y="2386"/>
                </a:lnTo>
                <a:lnTo>
                  <a:pt x="6938" y="2386"/>
                </a:lnTo>
                <a:close/>
                <a:moveTo>
                  <a:pt x="8059" y="4075"/>
                </a:moveTo>
                <a:lnTo>
                  <a:pt x="8059" y="4075"/>
                </a:lnTo>
                <a:lnTo>
                  <a:pt x="8118" y="4134"/>
                </a:lnTo>
                <a:lnTo>
                  <a:pt x="8358" y="3894"/>
                </a:lnTo>
                <a:lnTo>
                  <a:pt x="8299" y="3835"/>
                </a:lnTo>
                <a:lnTo>
                  <a:pt x="8059" y="4075"/>
                </a:lnTo>
                <a:close/>
                <a:moveTo>
                  <a:pt x="7322" y="2914"/>
                </a:moveTo>
                <a:lnTo>
                  <a:pt x="7322" y="2914"/>
                </a:lnTo>
                <a:lnTo>
                  <a:pt x="7529" y="3121"/>
                </a:lnTo>
                <a:lnTo>
                  <a:pt x="7598" y="3053"/>
                </a:lnTo>
                <a:lnTo>
                  <a:pt x="7390" y="2845"/>
                </a:lnTo>
                <a:lnTo>
                  <a:pt x="7322" y="2914"/>
                </a:lnTo>
                <a:close/>
                <a:moveTo>
                  <a:pt x="7859" y="432"/>
                </a:moveTo>
                <a:lnTo>
                  <a:pt x="7859" y="432"/>
                </a:lnTo>
                <a:lnTo>
                  <a:pt x="7690" y="263"/>
                </a:lnTo>
                <a:lnTo>
                  <a:pt x="7189" y="263"/>
                </a:lnTo>
                <a:lnTo>
                  <a:pt x="7117" y="191"/>
                </a:lnTo>
                <a:lnTo>
                  <a:pt x="6732" y="191"/>
                </a:lnTo>
                <a:lnTo>
                  <a:pt x="6732" y="0"/>
                </a:lnTo>
                <a:lnTo>
                  <a:pt x="6062" y="0"/>
                </a:lnTo>
                <a:lnTo>
                  <a:pt x="5852" y="209"/>
                </a:lnTo>
                <a:lnTo>
                  <a:pt x="5697" y="209"/>
                </a:lnTo>
                <a:lnTo>
                  <a:pt x="5643" y="262"/>
                </a:lnTo>
                <a:lnTo>
                  <a:pt x="5643" y="489"/>
                </a:lnTo>
                <a:lnTo>
                  <a:pt x="5243" y="489"/>
                </a:lnTo>
                <a:lnTo>
                  <a:pt x="4953" y="779"/>
                </a:lnTo>
                <a:lnTo>
                  <a:pt x="4867" y="779"/>
                </a:lnTo>
                <a:lnTo>
                  <a:pt x="4865" y="675"/>
                </a:lnTo>
                <a:lnTo>
                  <a:pt x="4919" y="675"/>
                </a:lnTo>
                <a:lnTo>
                  <a:pt x="5004" y="590"/>
                </a:lnTo>
                <a:lnTo>
                  <a:pt x="4777" y="363"/>
                </a:lnTo>
                <a:lnTo>
                  <a:pt x="4578" y="363"/>
                </a:lnTo>
                <a:lnTo>
                  <a:pt x="4128" y="813"/>
                </a:lnTo>
                <a:lnTo>
                  <a:pt x="4128" y="1077"/>
                </a:lnTo>
                <a:lnTo>
                  <a:pt x="4216" y="1077"/>
                </a:lnTo>
                <a:lnTo>
                  <a:pt x="4341" y="1201"/>
                </a:lnTo>
                <a:lnTo>
                  <a:pt x="4434" y="1108"/>
                </a:lnTo>
                <a:lnTo>
                  <a:pt x="4434" y="848"/>
                </a:lnTo>
                <a:lnTo>
                  <a:pt x="4567" y="714"/>
                </a:lnTo>
                <a:lnTo>
                  <a:pt x="4599" y="745"/>
                </a:lnTo>
                <a:lnTo>
                  <a:pt x="4494" y="849"/>
                </a:lnTo>
                <a:lnTo>
                  <a:pt x="4494" y="1009"/>
                </a:lnTo>
                <a:lnTo>
                  <a:pt x="4695" y="1009"/>
                </a:lnTo>
                <a:lnTo>
                  <a:pt x="4468" y="1236"/>
                </a:lnTo>
                <a:lnTo>
                  <a:pt x="4208" y="1237"/>
                </a:lnTo>
                <a:lnTo>
                  <a:pt x="3961" y="1484"/>
                </a:lnTo>
                <a:lnTo>
                  <a:pt x="3961" y="1645"/>
                </a:lnTo>
                <a:lnTo>
                  <a:pt x="3784" y="1645"/>
                </a:lnTo>
                <a:lnTo>
                  <a:pt x="3784" y="1867"/>
                </a:lnTo>
                <a:lnTo>
                  <a:pt x="3946" y="1868"/>
                </a:lnTo>
                <a:lnTo>
                  <a:pt x="4188" y="1625"/>
                </a:lnTo>
                <a:lnTo>
                  <a:pt x="4377" y="1813"/>
                </a:lnTo>
                <a:lnTo>
                  <a:pt x="4424" y="1767"/>
                </a:lnTo>
                <a:lnTo>
                  <a:pt x="4307" y="1650"/>
                </a:lnTo>
                <a:lnTo>
                  <a:pt x="4307" y="1580"/>
                </a:lnTo>
                <a:lnTo>
                  <a:pt x="4476" y="1749"/>
                </a:lnTo>
                <a:lnTo>
                  <a:pt x="4476" y="1788"/>
                </a:lnTo>
                <a:lnTo>
                  <a:pt x="4532" y="1844"/>
                </a:lnTo>
                <a:lnTo>
                  <a:pt x="4649" y="1844"/>
                </a:lnTo>
                <a:lnTo>
                  <a:pt x="4727" y="1922"/>
                </a:lnTo>
                <a:lnTo>
                  <a:pt x="4864" y="1922"/>
                </a:lnTo>
                <a:lnTo>
                  <a:pt x="4864" y="2062"/>
                </a:lnTo>
                <a:lnTo>
                  <a:pt x="4425" y="2062"/>
                </a:lnTo>
                <a:lnTo>
                  <a:pt x="4283" y="1920"/>
                </a:lnTo>
                <a:lnTo>
                  <a:pt x="3886" y="1920"/>
                </a:lnTo>
                <a:lnTo>
                  <a:pt x="3577" y="2229"/>
                </a:lnTo>
                <a:lnTo>
                  <a:pt x="3577" y="2540"/>
                </a:lnTo>
                <a:lnTo>
                  <a:pt x="3732" y="2695"/>
                </a:lnTo>
                <a:lnTo>
                  <a:pt x="4212" y="2695"/>
                </a:lnTo>
                <a:lnTo>
                  <a:pt x="4212" y="2859"/>
                </a:lnTo>
                <a:lnTo>
                  <a:pt x="4315" y="2961"/>
                </a:lnTo>
                <a:lnTo>
                  <a:pt x="4315" y="3459"/>
                </a:lnTo>
                <a:lnTo>
                  <a:pt x="4439" y="3583"/>
                </a:lnTo>
                <a:lnTo>
                  <a:pt x="4439" y="3737"/>
                </a:lnTo>
                <a:lnTo>
                  <a:pt x="4552" y="3737"/>
                </a:lnTo>
                <a:lnTo>
                  <a:pt x="4795" y="3494"/>
                </a:lnTo>
                <a:lnTo>
                  <a:pt x="4795" y="3425"/>
                </a:lnTo>
                <a:lnTo>
                  <a:pt x="4992" y="3228"/>
                </a:lnTo>
                <a:lnTo>
                  <a:pt x="4992" y="2911"/>
                </a:lnTo>
                <a:lnTo>
                  <a:pt x="5215" y="2687"/>
                </a:lnTo>
                <a:lnTo>
                  <a:pt x="5215" y="2591"/>
                </a:lnTo>
                <a:lnTo>
                  <a:pt x="5101" y="2591"/>
                </a:lnTo>
                <a:lnTo>
                  <a:pt x="4831" y="2321"/>
                </a:lnTo>
                <a:lnTo>
                  <a:pt x="4875" y="2277"/>
                </a:lnTo>
                <a:lnTo>
                  <a:pt x="5112" y="2514"/>
                </a:lnTo>
                <a:lnTo>
                  <a:pt x="5267" y="2514"/>
                </a:lnTo>
                <a:lnTo>
                  <a:pt x="5461" y="2320"/>
                </a:lnTo>
                <a:lnTo>
                  <a:pt x="5237" y="2094"/>
                </a:lnTo>
                <a:lnTo>
                  <a:pt x="5263" y="2068"/>
                </a:lnTo>
                <a:lnTo>
                  <a:pt x="5395" y="2200"/>
                </a:lnTo>
                <a:lnTo>
                  <a:pt x="5600" y="2200"/>
                </a:lnTo>
                <a:lnTo>
                  <a:pt x="5715" y="2314"/>
                </a:lnTo>
                <a:lnTo>
                  <a:pt x="5779" y="2314"/>
                </a:lnTo>
                <a:lnTo>
                  <a:pt x="5779" y="2505"/>
                </a:lnTo>
                <a:lnTo>
                  <a:pt x="5907" y="2632"/>
                </a:lnTo>
                <a:lnTo>
                  <a:pt x="5963" y="2575"/>
                </a:lnTo>
                <a:lnTo>
                  <a:pt x="5963" y="2445"/>
                </a:lnTo>
                <a:lnTo>
                  <a:pt x="6162" y="2289"/>
                </a:lnTo>
                <a:lnTo>
                  <a:pt x="6218" y="2289"/>
                </a:lnTo>
                <a:lnTo>
                  <a:pt x="6307" y="2378"/>
                </a:lnTo>
                <a:cubicBezTo>
                  <a:pt x="6307" y="2378"/>
                  <a:pt x="6300" y="2447"/>
                  <a:pt x="6307" y="2447"/>
                </a:cubicBezTo>
                <a:lnTo>
                  <a:pt x="6379" y="2447"/>
                </a:lnTo>
                <a:lnTo>
                  <a:pt x="6579" y="2647"/>
                </a:lnTo>
                <a:lnTo>
                  <a:pt x="6583" y="2651"/>
                </a:lnTo>
                <a:lnTo>
                  <a:pt x="6669" y="2564"/>
                </a:lnTo>
                <a:lnTo>
                  <a:pt x="6669" y="2478"/>
                </a:lnTo>
                <a:lnTo>
                  <a:pt x="6567" y="2376"/>
                </a:lnTo>
                <a:lnTo>
                  <a:pt x="6628" y="2316"/>
                </a:lnTo>
                <a:lnTo>
                  <a:pt x="6749" y="2316"/>
                </a:lnTo>
                <a:lnTo>
                  <a:pt x="6965" y="2099"/>
                </a:lnTo>
                <a:lnTo>
                  <a:pt x="6965" y="1959"/>
                </a:lnTo>
                <a:lnTo>
                  <a:pt x="6863" y="1857"/>
                </a:lnTo>
                <a:lnTo>
                  <a:pt x="6947" y="1774"/>
                </a:lnTo>
                <a:lnTo>
                  <a:pt x="7091" y="1918"/>
                </a:lnTo>
                <a:lnTo>
                  <a:pt x="7153" y="1918"/>
                </a:lnTo>
                <a:lnTo>
                  <a:pt x="7153" y="1799"/>
                </a:lnTo>
                <a:lnTo>
                  <a:pt x="7371" y="1582"/>
                </a:lnTo>
                <a:lnTo>
                  <a:pt x="7371" y="1100"/>
                </a:lnTo>
                <a:lnTo>
                  <a:pt x="7450" y="1021"/>
                </a:lnTo>
                <a:lnTo>
                  <a:pt x="7770" y="1021"/>
                </a:lnTo>
                <a:lnTo>
                  <a:pt x="7883" y="908"/>
                </a:lnTo>
                <a:lnTo>
                  <a:pt x="8002" y="908"/>
                </a:lnTo>
                <a:lnTo>
                  <a:pt x="8002" y="958"/>
                </a:lnTo>
                <a:lnTo>
                  <a:pt x="7799" y="1162"/>
                </a:lnTo>
                <a:lnTo>
                  <a:pt x="7799" y="1388"/>
                </a:lnTo>
                <a:lnTo>
                  <a:pt x="7842" y="1388"/>
                </a:lnTo>
                <a:lnTo>
                  <a:pt x="7985" y="1244"/>
                </a:lnTo>
                <a:lnTo>
                  <a:pt x="7985" y="1119"/>
                </a:lnTo>
                <a:cubicBezTo>
                  <a:pt x="7985" y="1119"/>
                  <a:pt x="8427" y="699"/>
                  <a:pt x="8431" y="699"/>
                </a:cubicBezTo>
                <a:lnTo>
                  <a:pt x="8526" y="794"/>
                </a:lnTo>
                <a:lnTo>
                  <a:pt x="8611" y="709"/>
                </a:lnTo>
                <a:lnTo>
                  <a:pt x="8334" y="432"/>
                </a:lnTo>
                <a:lnTo>
                  <a:pt x="7859" y="432"/>
                </a:lnTo>
                <a:close/>
                <a:moveTo>
                  <a:pt x="7254" y="1916"/>
                </a:moveTo>
                <a:lnTo>
                  <a:pt x="7254" y="1916"/>
                </a:lnTo>
                <a:lnTo>
                  <a:pt x="7311" y="1974"/>
                </a:lnTo>
                <a:lnTo>
                  <a:pt x="7498" y="1787"/>
                </a:lnTo>
                <a:lnTo>
                  <a:pt x="7441" y="1729"/>
                </a:lnTo>
                <a:lnTo>
                  <a:pt x="7254" y="1916"/>
                </a:lnTo>
                <a:close/>
                <a:moveTo>
                  <a:pt x="7541" y="4030"/>
                </a:moveTo>
                <a:lnTo>
                  <a:pt x="7541" y="4030"/>
                </a:lnTo>
                <a:lnTo>
                  <a:pt x="7639" y="4030"/>
                </a:lnTo>
                <a:lnTo>
                  <a:pt x="7639" y="3946"/>
                </a:lnTo>
                <a:lnTo>
                  <a:pt x="7541" y="3946"/>
                </a:lnTo>
                <a:lnTo>
                  <a:pt x="7541" y="4030"/>
                </a:lnTo>
                <a:close/>
                <a:moveTo>
                  <a:pt x="5088" y="3476"/>
                </a:moveTo>
                <a:lnTo>
                  <a:pt x="5088" y="3476"/>
                </a:lnTo>
                <a:lnTo>
                  <a:pt x="5208" y="3476"/>
                </a:lnTo>
                <a:lnTo>
                  <a:pt x="5208" y="3193"/>
                </a:lnTo>
                <a:lnTo>
                  <a:pt x="5088" y="3193"/>
                </a:lnTo>
                <a:lnTo>
                  <a:pt x="5088" y="3476"/>
                </a:lnTo>
                <a:close/>
                <a:moveTo>
                  <a:pt x="2594" y="2576"/>
                </a:moveTo>
                <a:lnTo>
                  <a:pt x="2594" y="2576"/>
                </a:lnTo>
                <a:lnTo>
                  <a:pt x="2242" y="2576"/>
                </a:lnTo>
                <a:lnTo>
                  <a:pt x="2071" y="2747"/>
                </a:lnTo>
                <a:lnTo>
                  <a:pt x="2071" y="2999"/>
                </a:lnTo>
                <a:lnTo>
                  <a:pt x="2265" y="3193"/>
                </a:lnTo>
                <a:lnTo>
                  <a:pt x="2265" y="4354"/>
                </a:lnTo>
                <a:lnTo>
                  <a:pt x="2373" y="4463"/>
                </a:lnTo>
                <a:lnTo>
                  <a:pt x="2429" y="4463"/>
                </a:lnTo>
                <a:lnTo>
                  <a:pt x="2429" y="4071"/>
                </a:lnTo>
                <a:lnTo>
                  <a:pt x="3166" y="3334"/>
                </a:lnTo>
                <a:lnTo>
                  <a:pt x="3166" y="2956"/>
                </a:lnTo>
                <a:lnTo>
                  <a:pt x="2975" y="2956"/>
                </a:lnTo>
                <a:lnTo>
                  <a:pt x="2594" y="2576"/>
                </a:lnTo>
                <a:close/>
                <a:moveTo>
                  <a:pt x="1937" y="787"/>
                </a:moveTo>
                <a:lnTo>
                  <a:pt x="1937" y="787"/>
                </a:lnTo>
                <a:lnTo>
                  <a:pt x="2037" y="887"/>
                </a:lnTo>
                <a:lnTo>
                  <a:pt x="2114" y="811"/>
                </a:lnTo>
                <a:lnTo>
                  <a:pt x="2013" y="710"/>
                </a:lnTo>
                <a:lnTo>
                  <a:pt x="1937" y="787"/>
                </a:lnTo>
                <a:close/>
                <a:moveTo>
                  <a:pt x="3552" y="128"/>
                </a:moveTo>
                <a:lnTo>
                  <a:pt x="3552" y="128"/>
                </a:lnTo>
                <a:lnTo>
                  <a:pt x="2633" y="128"/>
                </a:lnTo>
                <a:lnTo>
                  <a:pt x="2633" y="262"/>
                </a:lnTo>
                <a:lnTo>
                  <a:pt x="2784" y="262"/>
                </a:lnTo>
                <a:cubicBezTo>
                  <a:pt x="2784" y="262"/>
                  <a:pt x="2787" y="688"/>
                  <a:pt x="2784" y="685"/>
                </a:cubicBezTo>
                <a:lnTo>
                  <a:pt x="2896" y="685"/>
                </a:lnTo>
                <a:lnTo>
                  <a:pt x="3050" y="531"/>
                </a:lnTo>
                <a:lnTo>
                  <a:pt x="3270" y="531"/>
                </a:lnTo>
                <a:lnTo>
                  <a:pt x="3552" y="249"/>
                </a:lnTo>
                <a:lnTo>
                  <a:pt x="3552" y="128"/>
                </a:lnTo>
                <a:close/>
                <a:moveTo>
                  <a:pt x="3901" y="1399"/>
                </a:moveTo>
                <a:lnTo>
                  <a:pt x="3901" y="1399"/>
                </a:lnTo>
                <a:lnTo>
                  <a:pt x="4001" y="1399"/>
                </a:lnTo>
                <a:lnTo>
                  <a:pt x="4001" y="1208"/>
                </a:lnTo>
                <a:lnTo>
                  <a:pt x="3873" y="1080"/>
                </a:lnTo>
                <a:lnTo>
                  <a:pt x="3855" y="1080"/>
                </a:lnTo>
                <a:lnTo>
                  <a:pt x="3761" y="1173"/>
                </a:lnTo>
                <a:lnTo>
                  <a:pt x="3761" y="1342"/>
                </a:lnTo>
                <a:lnTo>
                  <a:pt x="3843" y="1342"/>
                </a:lnTo>
                <a:lnTo>
                  <a:pt x="3901" y="1399"/>
                </a:lnTo>
                <a:close/>
                <a:moveTo>
                  <a:pt x="6870" y="2711"/>
                </a:moveTo>
                <a:lnTo>
                  <a:pt x="6870" y="2711"/>
                </a:lnTo>
                <a:lnTo>
                  <a:pt x="6830" y="2672"/>
                </a:lnTo>
                <a:lnTo>
                  <a:pt x="6671" y="2831"/>
                </a:lnTo>
                <a:lnTo>
                  <a:pt x="6671" y="2876"/>
                </a:lnTo>
                <a:lnTo>
                  <a:pt x="6727" y="2932"/>
                </a:lnTo>
                <a:lnTo>
                  <a:pt x="6870" y="2932"/>
                </a:lnTo>
                <a:lnTo>
                  <a:pt x="6870" y="2711"/>
                </a:lnTo>
                <a:close/>
                <a:moveTo>
                  <a:pt x="1815" y="2319"/>
                </a:moveTo>
                <a:lnTo>
                  <a:pt x="1815" y="2319"/>
                </a:lnTo>
                <a:lnTo>
                  <a:pt x="1713" y="2319"/>
                </a:lnTo>
                <a:lnTo>
                  <a:pt x="1714" y="2085"/>
                </a:lnTo>
                <a:lnTo>
                  <a:pt x="2032" y="2085"/>
                </a:lnTo>
                <a:lnTo>
                  <a:pt x="2034" y="2177"/>
                </a:lnTo>
                <a:lnTo>
                  <a:pt x="2115" y="2177"/>
                </a:lnTo>
                <a:lnTo>
                  <a:pt x="2115" y="1900"/>
                </a:lnTo>
                <a:lnTo>
                  <a:pt x="2611" y="1404"/>
                </a:lnTo>
                <a:lnTo>
                  <a:pt x="2696" y="1404"/>
                </a:lnTo>
                <a:lnTo>
                  <a:pt x="2697" y="1282"/>
                </a:lnTo>
                <a:lnTo>
                  <a:pt x="2691" y="1277"/>
                </a:lnTo>
                <a:lnTo>
                  <a:pt x="2297" y="883"/>
                </a:lnTo>
                <a:lnTo>
                  <a:pt x="2171" y="883"/>
                </a:lnTo>
                <a:lnTo>
                  <a:pt x="2171" y="1188"/>
                </a:lnTo>
                <a:lnTo>
                  <a:pt x="1812" y="1188"/>
                </a:lnTo>
                <a:lnTo>
                  <a:pt x="1812" y="864"/>
                </a:lnTo>
                <a:lnTo>
                  <a:pt x="2099" y="578"/>
                </a:lnTo>
                <a:lnTo>
                  <a:pt x="2362" y="841"/>
                </a:lnTo>
                <a:lnTo>
                  <a:pt x="2432" y="841"/>
                </a:lnTo>
                <a:cubicBezTo>
                  <a:pt x="2432" y="841"/>
                  <a:pt x="2594" y="676"/>
                  <a:pt x="2594" y="676"/>
                </a:cubicBezTo>
                <a:lnTo>
                  <a:pt x="2182" y="265"/>
                </a:lnTo>
                <a:lnTo>
                  <a:pt x="1181" y="265"/>
                </a:lnTo>
                <a:lnTo>
                  <a:pt x="1050" y="396"/>
                </a:lnTo>
                <a:lnTo>
                  <a:pt x="163" y="396"/>
                </a:lnTo>
                <a:lnTo>
                  <a:pt x="0" y="560"/>
                </a:lnTo>
                <a:lnTo>
                  <a:pt x="0" y="953"/>
                </a:lnTo>
                <a:lnTo>
                  <a:pt x="159" y="1112"/>
                </a:lnTo>
                <a:lnTo>
                  <a:pt x="380" y="1112"/>
                </a:lnTo>
                <a:lnTo>
                  <a:pt x="380" y="978"/>
                </a:lnTo>
                <a:lnTo>
                  <a:pt x="577" y="978"/>
                </a:lnTo>
                <a:lnTo>
                  <a:pt x="1000" y="1401"/>
                </a:lnTo>
                <a:lnTo>
                  <a:pt x="1000" y="1829"/>
                </a:lnTo>
                <a:lnTo>
                  <a:pt x="1651" y="2481"/>
                </a:lnTo>
                <a:lnTo>
                  <a:pt x="1808" y="2481"/>
                </a:lnTo>
                <a:lnTo>
                  <a:pt x="1999" y="2671"/>
                </a:lnTo>
                <a:lnTo>
                  <a:pt x="2083" y="2587"/>
                </a:lnTo>
                <a:lnTo>
                  <a:pt x="1815" y="2319"/>
                </a:lnTo>
                <a:close/>
                <a:moveTo>
                  <a:pt x="6560" y="2743"/>
                </a:moveTo>
                <a:lnTo>
                  <a:pt x="6560" y="2743"/>
                </a:lnTo>
                <a:lnTo>
                  <a:pt x="6539" y="2722"/>
                </a:lnTo>
                <a:lnTo>
                  <a:pt x="6406" y="2589"/>
                </a:lnTo>
                <a:cubicBezTo>
                  <a:pt x="6407" y="2588"/>
                  <a:pt x="6369" y="2625"/>
                  <a:pt x="6369" y="2625"/>
                </a:cubicBezTo>
                <a:lnTo>
                  <a:pt x="6523" y="2780"/>
                </a:lnTo>
                <a:lnTo>
                  <a:pt x="6560" y="2743"/>
                </a:lnTo>
                <a:close/>
                <a:moveTo>
                  <a:pt x="6393" y="2695"/>
                </a:moveTo>
                <a:lnTo>
                  <a:pt x="6393" y="2695"/>
                </a:lnTo>
                <a:cubicBezTo>
                  <a:pt x="6395" y="2693"/>
                  <a:pt x="6346" y="2743"/>
                  <a:pt x="6346" y="2743"/>
                </a:cubicBezTo>
                <a:lnTo>
                  <a:pt x="6579" y="2979"/>
                </a:lnTo>
                <a:lnTo>
                  <a:pt x="6628" y="2930"/>
                </a:lnTo>
                <a:lnTo>
                  <a:pt x="6595" y="2896"/>
                </a:lnTo>
                <a:lnTo>
                  <a:pt x="6393" y="2695"/>
                </a:lnTo>
                <a:close/>
                <a:moveTo>
                  <a:pt x="5948" y="2706"/>
                </a:moveTo>
                <a:lnTo>
                  <a:pt x="5948" y="2706"/>
                </a:lnTo>
                <a:lnTo>
                  <a:pt x="6008" y="2706"/>
                </a:lnTo>
                <a:lnTo>
                  <a:pt x="6008" y="2622"/>
                </a:lnTo>
                <a:lnTo>
                  <a:pt x="5948" y="2622"/>
                </a:lnTo>
                <a:lnTo>
                  <a:pt x="5948" y="2706"/>
                </a:lnTo>
                <a:close/>
                <a:moveTo>
                  <a:pt x="3654" y="811"/>
                </a:moveTo>
                <a:lnTo>
                  <a:pt x="3654" y="811"/>
                </a:lnTo>
                <a:lnTo>
                  <a:pt x="3436" y="811"/>
                </a:lnTo>
                <a:lnTo>
                  <a:pt x="3436" y="660"/>
                </a:lnTo>
                <a:lnTo>
                  <a:pt x="3654" y="660"/>
                </a:lnTo>
                <a:lnTo>
                  <a:pt x="3654" y="811"/>
                </a:lnTo>
                <a:close/>
              </a:path>
            </a:pathLst>
          </a:custGeom>
          <a:solidFill>
            <a:srgbClr val="FFFFFF"/>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5" name="Square">
            <a:extLst>
              <a:ext uri="{FF2B5EF4-FFF2-40B4-BE49-F238E27FC236}">
                <a16:creationId xmlns:a16="http://schemas.microsoft.com/office/drawing/2014/main" id="{31347C3B-B78C-C546-8AF0-CD31ADB556BD}"/>
              </a:ext>
            </a:extLst>
          </p:cNvPr>
          <p:cNvSpPr>
            <a:spLocks noChangeAspect="1"/>
          </p:cNvSpPr>
          <p:nvPr/>
        </p:nvSpPr>
        <p:spPr bwMode="auto">
          <a:xfrm>
            <a:off x="4458068" y="2991735"/>
            <a:ext cx="177470" cy="177297"/>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rgbClr val="881E87"/>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6" name="Square">
            <a:extLst>
              <a:ext uri="{FF2B5EF4-FFF2-40B4-BE49-F238E27FC236}">
                <a16:creationId xmlns:a16="http://schemas.microsoft.com/office/drawing/2014/main" id="{059E63DB-127F-D840-82F8-A0B0612D5970}"/>
              </a:ext>
            </a:extLst>
          </p:cNvPr>
          <p:cNvSpPr>
            <a:spLocks noChangeAspect="1"/>
          </p:cNvSpPr>
          <p:nvPr/>
        </p:nvSpPr>
        <p:spPr bwMode="auto">
          <a:xfrm>
            <a:off x="4909423" y="3439727"/>
            <a:ext cx="115673" cy="115560"/>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rgbClr val="006E74"/>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7" name="Square">
            <a:extLst>
              <a:ext uri="{FF2B5EF4-FFF2-40B4-BE49-F238E27FC236}">
                <a16:creationId xmlns:a16="http://schemas.microsoft.com/office/drawing/2014/main" id="{368F0EA9-6C41-F745-9BD8-79E417397172}"/>
              </a:ext>
            </a:extLst>
          </p:cNvPr>
          <p:cNvSpPr>
            <a:spLocks noChangeAspect="1"/>
          </p:cNvSpPr>
          <p:nvPr/>
        </p:nvSpPr>
        <p:spPr bwMode="auto">
          <a:xfrm>
            <a:off x="5682463" y="2581101"/>
            <a:ext cx="115673" cy="115560"/>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rgbClr val="006E74"/>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8" name="Square">
            <a:extLst>
              <a:ext uri="{FF2B5EF4-FFF2-40B4-BE49-F238E27FC236}">
                <a16:creationId xmlns:a16="http://schemas.microsoft.com/office/drawing/2014/main" id="{30822C56-0F20-B849-B880-A56543C1EF97}"/>
              </a:ext>
            </a:extLst>
          </p:cNvPr>
          <p:cNvSpPr>
            <a:spLocks noChangeAspect="1"/>
          </p:cNvSpPr>
          <p:nvPr/>
        </p:nvSpPr>
        <p:spPr bwMode="auto">
          <a:xfrm>
            <a:off x="7054167" y="2890532"/>
            <a:ext cx="115673" cy="115560"/>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chemeClr val="bg2"/>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9" name="Square">
            <a:extLst>
              <a:ext uri="{FF2B5EF4-FFF2-40B4-BE49-F238E27FC236}">
                <a16:creationId xmlns:a16="http://schemas.microsoft.com/office/drawing/2014/main" id="{051F22B7-A041-4F4E-BAE0-775F06D9E63A}"/>
              </a:ext>
            </a:extLst>
          </p:cNvPr>
          <p:cNvSpPr>
            <a:spLocks noChangeAspect="1"/>
          </p:cNvSpPr>
          <p:nvPr/>
        </p:nvSpPr>
        <p:spPr bwMode="auto">
          <a:xfrm>
            <a:off x="7562092" y="2470978"/>
            <a:ext cx="115673" cy="115560"/>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rgbClr val="006E74"/>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10" name="Square">
            <a:extLst>
              <a:ext uri="{FF2B5EF4-FFF2-40B4-BE49-F238E27FC236}">
                <a16:creationId xmlns:a16="http://schemas.microsoft.com/office/drawing/2014/main" id="{C26B72E0-E378-9C45-9FB9-986A0D890D9B}"/>
              </a:ext>
            </a:extLst>
          </p:cNvPr>
          <p:cNvSpPr>
            <a:spLocks noChangeAspect="1"/>
          </p:cNvSpPr>
          <p:nvPr/>
        </p:nvSpPr>
        <p:spPr bwMode="auto">
          <a:xfrm>
            <a:off x="9986220" y="3242671"/>
            <a:ext cx="115673" cy="115560"/>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rgbClr val="006E74"/>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11" name="TextBox 10">
            <a:extLst>
              <a:ext uri="{FF2B5EF4-FFF2-40B4-BE49-F238E27FC236}">
                <a16:creationId xmlns:a16="http://schemas.microsoft.com/office/drawing/2014/main" id="{AB1D1D4B-558E-4645-8E92-4571F10F3EE0}"/>
              </a:ext>
            </a:extLst>
          </p:cNvPr>
          <p:cNvSpPr txBox="1"/>
          <p:nvPr/>
        </p:nvSpPr>
        <p:spPr>
          <a:xfrm>
            <a:off x="2401283" y="3285572"/>
            <a:ext cx="2346185" cy="1714828"/>
          </a:xfrm>
          <a:prstGeom prst="rect">
            <a:avLst/>
          </a:prstGeom>
          <a:noFill/>
        </p:spPr>
        <p:txBody>
          <a:bodyPr wrap="none" lIns="0" tIns="0" rIns="0" bIns="0" rtlCol="0">
            <a:spAutoFit/>
          </a:bodyPr>
          <a:lstStyle/>
          <a:p>
            <a:pPr>
              <a:lnSpc>
                <a:spcPct val="110000"/>
              </a:lnSpc>
              <a:spcAft>
                <a:spcPts val="100"/>
              </a:spcAft>
              <a:buSzPct val="100000"/>
            </a:pPr>
            <a:r>
              <a:rPr lang="en-US" sz="1200" b="1"/>
              <a:t>AMERICAS</a:t>
            </a:r>
          </a:p>
          <a:p>
            <a:pPr>
              <a:lnSpc>
                <a:spcPct val="110000"/>
              </a:lnSpc>
              <a:spcAft>
                <a:spcPts val="100"/>
              </a:spcAft>
              <a:buSzPct val="100000"/>
            </a:pPr>
            <a:r>
              <a:rPr lang="en-US" sz="1200"/>
              <a:t>Global HQ – Orange County, CA</a:t>
            </a:r>
          </a:p>
          <a:p>
            <a:pPr>
              <a:lnSpc>
                <a:spcPct val="110000"/>
              </a:lnSpc>
              <a:spcAft>
                <a:spcPts val="100"/>
              </a:spcAft>
              <a:buSzPct val="100000"/>
            </a:pPr>
            <a:r>
              <a:rPr lang="en-US" sz="1200"/>
              <a:t>Bentonville, AR</a:t>
            </a:r>
          </a:p>
          <a:p>
            <a:pPr>
              <a:lnSpc>
                <a:spcPct val="110000"/>
              </a:lnSpc>
              <a:spcAft>
                <a:spcPts val="100"/>
              </a:spcAft>
              <a:buSzPct val="100000"/>
            </a:pPr>
            <a:r>
              <a:rPr lang="en-US" sz="1200"/>
              <a:t>Chicago, IL</a:t>
            </a:r>
          </a:p>
          <a:p>
            <a:pPr>
              <a:lnSpc>
                <a:spcPct val="110000"/>
              </a:lnSpc>
              <a:spcAft>
                <a:spcPts val="100"/>
              </a:spcAft>
              <a:buSzPct val="100000"/>
            </a:pPr>
            <a:r>
              <a:rPr lang="en-US" sz="1200"/>
              <a:t>New York, NY</a:t>
            </a:r>
          </a:p>
          <a:p>
            <a:pPr>
              <a:lnSpc>
                <a:spcPct val="110000"/>
              </a:lnSpc>
              <a:spcAft>
                <a:spcPts val="100"/>
              </a:spcAft>
              <a:buSzPct val="100000"/>
            </a:pPr>
            <a:r>
              <a:rPr lang="en-US" sz="1200"/>
              <a:t>Toronto</a:t>
            </a:r>
          </a:p>
          <a:p>
            <a:pPr>
              <a:lnSpc>
                <a:spcPct val="110000"/>
              </a:lnSpc>
              <a:spcAft>
                <a:spcPts val="100"/>
              </a:spcAft>
              <a:buSzPct val="100000"/>
            </a:pPr>
            <a:r>
              <a:rPr lang="en-US" sz="1200"/>
              <a:t>Guadalajara</a:t>
            </a:r>
          </a:p>
          <a:p>
            <a:pPr>
              <a:lnSpc>
                <a:spcPct val="110000"/>
              </a:lnSpc>
              <a:spcAft>
                <a:spcPts val="100"/>
              </a:spcAft>
              <a:buSzPct val="100000"/>
            </a:pPr>
            <a:r>
              <a:rPr lang="en-US" sz="1200"/>
              <a:t>Leon</a:t>
            </a:r>
          </a:p>
        </p:txBody>
      </p:sp>
      <p:sp>
        <p:nvSpPr>
          <p:cNvPr id="12" name="TextBox 11">
            <a:extLst>
              <a:ext uri="{FF2B5EF4-FFF2-40B4-BE49-F238E27FC236}">
                <a16:creationId xmlns:a16="http://schemas.microsoft.com/office/drawing/2014/main" id="{2B0362C5-978D-134F-AB78-1596A129D791}"/>
              </a:ext>
            </a:extLst>
          </p:cNvPr>
          <p:cNvSpPr txBox="1"/>
          <p:nvPr/>
        </p:nvSpPr>
        <p:spPr>
          <a:xfrm>
            <a:off x="8753919" y="4062645"/>
            <a:ext cx="1014317" cy="1714828"/>
          </a:xfrm>
          <a:prstGeom prst="rect">
            <a:avLst/>
          </a:prstGeom>
          <a:noFill/>
        </p:spPr>
        <p:txBody>
          <a:bodyPr wrap="square" lIns="0" tIns="0" rIns="0" bIns="0" rtlCol="0">
            <a:spAutoFit/>
          </a:bodyPr>
          <a:lstStyle/>
          <a:p>
            <a:pPr>
              <a:lnSpc>
                <a:spcPct val="110000"/>
              </a:lnSpc>
              <a:spcAft>
                <a:spcPts val="100"/>
              </a:spcAft>
              <a:buSzPct val="100000"/>
            </a:pPr>
            <a:r>
              <a:rPr lang="en-US" sz="1200" b="1"/>
              <a:t>INDIA</a:t>
            </a:r>
          </a:p>
          <a:p>
            <a:pPr>
              <a:lnSpc>
                <a:spcPct val="110000"/>
              </a:lnSpc>
              <a:spcAft>
                <a:spcPts val="100"/>
              </a:spcAft>
              <a:buSzPct val="100000"/>
            </a:pPr>
            <a:r>
              <a:rPr lang="en-US" sz="1200"/>
              <a:t>Trivandrum</a:t>
            </a:r>
          </a:p>
          <a:p>
            <a:pPr>
              <a:lnSpc>
                <a:spcPct val="110000"/>
              </a:lnSpc>
              <a:spcAft>
                <a:spcPts val="100"/>
              </a:spcAft>
              <a:buSzPct val="100000"/>
            </a:pPr>
            <a:r>
              <a:rPr lang="en-US" sz="1200"/>
              <a:t>Bangalore</a:t>
            </a:r>
          </a:p>
          <a:p>
            <a:pPr>
              <a:lnSpc>
                <a:spcPct val="110000"/>
              </a:lnSpc>
              <a:spcAft>
                <a:spcPts val="100"/>
              </a:spcAft>
              <a:buSzPct val="100000"/>
            </a:pPr>
            <a:r>
              <a:rPr lang="en-US" sz="1200"/>
              <a:t>Chennai</a:t>
            </a:r>
          </a:p>
          <a:p>
            <a:pPr>
              <a:lnSpc>
                <a:spcPct val="110000"/>
              </a:lnSpc>
              <a:spcAft>
                <a:spcPts val="100"/>
              </a:spcAft>
              <a:buSzPct val="100000"/>
            </a:pPr>
            <a:r>
              <a:rPr lang="en-US" sz="1200"/>
              <a:t>Hyderabad</a:t>
            </a:r>
          </a:p>
          <a:p>
            <a:pPr>
              <a:lnSpc>
                <a:spcPct val="110000"/>
              </a:lnSpc>
              <a:spcAft>
                <a:spcPts val="100"/>
              </a:spcAft>
              <a:buSzPct val="100000"/>
            </a:pPr>
            <a:r>
              <a:rPr lang="en-US" sz="1200"/>
              <a:t>Kochi</a:t>
            </a:r>
          </a:p>
          <a:p>
            <a:pPr>
              <a:lnSpc>
                <a:spcPct val="110000"/>
              </a:lnSpc>
              <a:spcAft>
                <a:spcPts val="100"/>
              </a:spcAft>
              <a:buSzPct val="100000"/>
            </a:pPr>
            <a:r>
              <a:rPr lang="en-US" sz="1200"/>
              <a:t>Pune</a:t>
            </a:r>
          </a:p>
          <a:p>
            <a:pPr>
              <a:lnSpc>
                <a:spcPct val="110000"/>
              </a:lnSpc>
              <a:spcAft>
                <a:spcPts val="100"/>
              </a:spcAft>
              <a:buSzPct val="100000"/>
            </a:pPr>
            <a:r>
              <a:rPr lang="en-US" sz="1200"/>
              <a:t>Ahmedabad</a:t>
            </a:r>
          </a:p>
        </p:txBody>
      </p:sp>
      <p:sp>
        <p:nvSpPr>
          <p:cNvPr id="13" name="TextBox 12">
            <a:extLst>
              <a:ext uri="{FF2B5EF4-FFF2-40B4-BE49-F238E27FC236}">
                <a16:creationId xmlns:a16="http://schemas.microsoft.com/office/drawing/2014/main" id="{6E55AE7C-DA3F-CF42-A924-222CB0DDD8F8}"/>
              </a:ext>
            </a:extLst>
          </p:cNvPr>
          <p:cNvSpPr txBox="1"/>
          <p:nvPr/>
        </p:nvSpPr>
        <p:spPr>
          <a:xfrm>
            <a:off x="10815964" y="2793396"/>
            <a:ext cx="753216" cy="1498872"/>
          </a:xfrm>
          <a:prstGeom prst="rect">
            <a:avLst/>
          </a:prstGeom>
          <a:noFill/>
        </p:spPr>
        <p:txBody>
          <a:bodyPr wrap="none" lIns="0" tIns="0" rIns="0" bIns="0" rtlCol="0">
            <a:spAutoFit/>
          </a:bodyPr>
          <a:lstStyle/>
          <a:p>
            <a:pPr>
              <a:lnSpc>
                <a:spcPct val="110000"/>
              </a:lnSpc>
              <a:spcAft>
                <a:spcPts val="100"/>
              </a:spcAft>
              <a:buSzPct val="100000"/>
            </a:pPr>
            <a:r>
              <a:rPr lang="en-US" sz="1200" b="1"/>
              <a:t>APAC</a:t>
            </a:r>
          </a:p>
          <a:p>
            <a:pPr>
              <a:lnSpc>
                <a:spcPct val="110000"/>
              </a:lnSpc>
              <a:spcAft>
                <a:spcPts val="100"/>
              </a:spcAft>
              <a:buSzPct val="100000"/>
            </a:pPr>
            <a:r>
              <a:rPr lang="en-US" sz="1200"/>
              <a:t>Singapore</a:t>
            </a:r>
          </a:p>
          <a:p>
            <a:pPr>
              <a:lnSpc>
                <a:spcPct val="110000"/>
              </a:lnSpc>
              <a:spcAft>
                <a:spcPts val="100"/>
              </a:spcAft>
              <a:buSzPct val="100000"/>
            </a:pPr>
            <a:r>
              <a:rPr lang="en-US" sz="1200"/>
              <a:t>Manila </a:t>
            </a:r>
          </a:p>
          <a:p>
            <a:pPr>
              <a:lnSpc>
                <a:spcPct val="110000"/>
              </a:lnSpc>
              <a:spcAft>
                <a:spcPts val="100"/>
              </a:spcAft>
              <a:buSzPct val="100000"/>
            </a:pPr>
            <a:r>
              <a:rPr lang="en-US" sz="1200"/>
              <a:t>Penang</a:t>
            </a:r>
          </a:p>
          <a:p>
            <a:pPr>
              <a:lnSpc>
                <a:spcPct val="110000"/>
              </a:lnSpc>
              <a:spcAft>
                <a:spcPts val="100"/>
              </a:spcAft>
              <a:buSzPct val="100000"/>
            </a:pPr>
            <a:r>
              <a:rPr lang="en-US" sz="1200"/>
              <a:t>Shanghai</a:t>
            </a:r>
          </a:p>
          <a:p>
            <a:pPr>
              <a:lnSpc>
                <a:spcPct val="110000"/>
              </a:lnSpc>
              <a:spcAft>
                <a:spcPts val="100"/>
              </a:spcAft>
              <a:buSzPct val="100000"/>
            </a:pPr>
            <a:r>
              <a:rPr lang="en-US" sz="1200"/>
              <a:t>Taiwan</a:t>
            </a:r>
            <a:endParaRPr lang="en-US" sz="1200" b="1"/>
          </a:p>
          <a:p>
            <a:pPr>
              <a:lnSpc>
                <a:spcPct val="110000"/>
              </a:lnSpc>
              <a:spcAft>
                <a:spcPts val="100"/>
              </a:spcAft>
              <a:buSzPct val="100000"/>
            </a:pPr>
            <a:r>
              <a:rPr lang="en-US" sz="1200"/>
              <a:t>Sydney</a:t>
            </a:r>
          </a:p>
        </p:txBody>
      </p:sp>
      <p:sp>
        <p:nvSpPr>
          <p:cNvPr id="14" name="Square">
            <a:extLst>
              <a:ext uri="{FF2B5EF4-FFF2-40B4-BE49-F238E27FC236}">
                <a16:creationId xmlns:a16="http://schemas.microsoft.com/office/drawing/2014/main" id="{8DF8FA9E-7DCF-194C-B2AE-D8295E58B01B}"/>
              </a:ext>
            </a:extLst>
          </p:cNvPr>
          <p:cNvSpPr>
            <a:spLocks noChangeAspect="1"/>
          </p:cNvSpPr>
          <p:nvPr/>
        </p:nvSpPr>
        <p:spPr bwMode="auto">
          <a:xfrm>
            <a:off x="7171966" y="2428339"/>
            <a:ext cx="177470" cy="177297"/>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rgbClr val="881E87"/>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15" name="Square">
            <a:extLst>
              <a:ext uri="{FF2B5EF4-FFF2-40B4-BE49-F238E27FC236}">
                <a16:creationId xmlns:a16="http://schemas.microsoft.com/office/drawing/2014/main" id="{A9D6CDDE-29C0-B34E-A0A0-F20361CFB3FB}"/>
              </a:ext>
            </a:extLst>
          </p:cNvPr>
          <p:cNvSpPr>
            <a:spLocks noChangeAspect="1"/>
          </p:cNvSpPr>
          <p:nvPr/>
        </p:nvSpPr>
        <p:spPr bwMode="auto">
          <a:xfrm>
            <a:off x="5472924" y="2411011"/>
            <a:ext cx="115673" cy="115560"/>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rgbClr val="006E74"/>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16" name="Square">
            <a:extLst>
              <a:ext uri="{FF2B5EF4-FFF2-40B4-BE49-F238E27FC236}">
                <a16:creationId xmlns:a16="http://schemas.microsoft.com/office/drawing/2014/main" id="{00DF4B66-6261-8047-A165-EE326A4F62A2}"/>
              </a:ext>
            </a:extLst>
          </p:cNvPr>
          <p:cNvSpPr>
            <a:spLocks noChangeAspect="1"/>
          </p:cNvSpPr>
          <p:nvPr/>
        </p:nvSpPr>
        <p:spPr bwMode="auto">
          <a:xfrm>
            <a:off x="5327142" y="2592354"/>
            <a:ext cx="177470" cy="177297"/>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rgbClr val="881E87"/>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17" name="Square">
            <a:extLst>
              <a:ext uri="{FF2B5EF4-FFF2-40B4-BE49-F238E27FC236}">
                <a16:creationId xmlns:a16="http://schemas.microsoft.com/office/drawing/2014/main" id="{E03427C8-ABC2-744F-A5B8-693074AE79A0}"/>
              </a:ext>
            </a:extLst>
          </p:cNvPr>
          <p:cNvSpPr>
            <a:spLocks noChangeAspect="1"/>
          </p:cNvSpPr>
          <p:nvPr/>
        </p:nvSpPr>
        <p:spPr bwMode="auto">
          <a:xfrm>
            <a:off x="5055345" y="3385866"/>
            <a:ext cx="115673" cy="115560"/>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rgbClr val="006E74"/>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18" name="Square">
            <a:extLst>
              <a:ext uri="{FF2B5EF4-FFF2-40B4-BE49-F238E27FC236}">
                <a16:creationId xmlns:a16="http://schemas.microsoft.com/office/drawing/2014/main" id="{669CCC4B-3FF3-624B-9895-A87337F551A9}"/>
              </a:ext>
            </a:extLst>
          </p:cNvPr>
          <p:cNvSpPr>
            <a:spLocks noChangeAspect="1"/>
          </p:cNvSpPr>
          <p:nvPr/>
        </p:nvSpPr>
        <p:spPr bwMode="auto">
          <a:xfrm>
            <a:off x="8970189" y="3652652"/>
            <a:ext cx="177470" cy="177297"/>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rgbClr val="881E87"/>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19" name="Square">
            <a:extLst>
              <a:ext uri="{FF2B5EF4-FFF2-40B4-BE49-F238E27FC236}">
                <a16:creationId xmlns:a16="http://schemas.microsoft.com/office/drawing/2014/main" id="{AD6346E5-7E1E-314D-BE49-D472D2130095}"/>
              </a:ext>
            </a:extLst>
          </p:cNvPr>
          <p:cNvSpPr>
            <a:spLocks noChangeAspect="1"/>
          </p:cNvSpPr>
          <p:nvPr/>
        </p:nvSpPr>
        <p:spPr bwMode="auto">
          <a:xfrm>
            <a:off x="10107185" y="3593620"/>
            <a:ext cx="115673" cy="115560"/>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rgbClr val="006E74"/>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grpSp>
        <p:nvGrpSpPr>
          <p:cNvPr id="20" name="Group 19">
            <a:extLst>
              <a:ext uri="{FF2B5EF4-FFF2-40B4-BE49-F238E27FC236}">
                <a16:creationId xmlns:a16="http://schemas.microsoft.com/office/drawing/2014/main" id="{CD52518A-0434-9148-B978-9DFAC7B711A0}"/>
              </a:ext>
            </a:extLst>
          </p:cNvPr>
          <p:cNvGrpSpPr/>
          <p:nvPr/>
        </p:nvGrpSpPr>
        <p:grpSpPr>
          <a:xfrm>
            <a:off x="504891" y="1248216"/>
            <a:ext cx="2479375" cy="493424"/>
            <a:chOff x="505022" y="1102421"/>
            <a:chExt cx="2480021" cy="493424"/>
          </a:xfrm>
        </p:grpSpPr>
        <p:sp>
          <p:nvSpPr>
            <p:cNvPr id="21" name="TextBox 20">
              <a:extLst>
                <a:ext uri="{FF2B5EF4-FFF2-40B4-BE49-F238E27FC236}">
                  <a16:creationId xmlns:a16="http://schemas.microsoft.com/office/drawing/2014/main" id="{21F825BE-DB9D-7E4F-B5C3-CD3C2CA3B828}"/>
                </a:ext>
              </a:extLst>
            </p:cNvPr>
            <p:cNvSpPr txBox="1"/>
            <p:nvPr/>
          </p:nvSpPr>
          <p:spPr>
            <a:xfrm>
              <a:off x="731797" y="1411179"/>
              <a:ext cx="1341714" cy="184666"/>
            </a:xfrm>
            <a:prstGeom prst="rect">
              <a:avLst/>
            </a:prstGeom>
            <a:noFill/>
          </p:spPr>
          <p:txBody>
            <a:bodyPr wrap="none" lIns="0" tIns="0" rIns="0" bIns="0" rtlCol="0">
              <a:spAutoFit/>
            </a:bodyPr>
            <a:lstStyle/>
            <a:p>
              <a:pPr>
                <a:lnSpc>
                  <a:spcPct val="100000"/>
                </a:lnSpc>
                <a:spcBef>
                  <a:spcPts val="1200"/>
                </a:spcBef>
                <a:buSzPct val="100000"/>
              </a:pPr>
              <a:r>
                <a:rPr lang="en-GB" sz="1200"/>
                <a:t>Operation </a:t>
              </a:r>
              <a:r>
                <a:rPr lang="en-GB" sz="1200" err="1"/>
                <a:t>Centers</a:t>
              </a:r>
              <a:endParaRPr lang="en-GB" sz="1200"/>
            </a:p>
          </p:txBody>
        </p:sp>
        <p:sp>
          <p:nvSpPr>
            <p:cNvPr id="22" name="Square">
              <a:extLst>
                <a:ext uri="{FF2B5EF4-FFF2-40B4-BE49-F238E27FC236}">
                  <a16:creationId xmlns:a16="http://schemas.microsoft.com/office/drawing/2014/main" id="{3CD37C21-CBA4-D14E-95B0-023C0E800BA5}"/>
                </a:ext>
              </a:extLst>
            </p:cNvPr>
            <p:cNvSpPr>
              <a:spLocks noChangeAspect="1"/>
            </p:cNvSpPr>
            <p:nvPr/>
          </p:nvSpPr>
          <p:spPr bwMode="auto">
            <a:xfrm>
              <a:off x="505022" y="1130730"/>
              <a:ext cx="131596" cy="131432"/>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23" name="Square">
              <a:extLst>
                <a:ext uri="{FF2B5EF4-FFF2-40B4-BE49-F238E27FC236}">
                  <a16:creationId xmlns:a16="http://schemas.microsoft.com/office/drawing/2014/main" id="{E14F2041-438F-6D47-AAD2-263C6FB3EABB}"/>
                </a:ext>
              </a:extLst>
            </p:cNvPr>
            <p:cNvSpPr>
              <a:spLocks noChangeAspect="1"/>
            </p:cNvSpPr>
            <p:nvPr/>
          </p:nvSpPr>
          <p:spPr bwMode="auto">
            <a:xfrm>
              <a:off x="505022" y="1464413"/>
              <a:ext cx="131596" cy="131432"/>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24" name="TextBox 23">
              <a:extLst>
                <a:ext uri="{FF2B5EF4-FFF2-40B4-BE49-F238E27FC236}">
                  <a16:creationId xmlns:a16="http://schemas.microsoft.com/office/drawing/2014/main" id="{214B06A6-04CA-4147-81BF-C8AD4E872EBF}"/>
                </a:ext>
              </a:extLst>
            </p:cNvPr>
            <p:cNvSpPr txBox="1"/>
            <p:nvPr/>
          </p:nvSpPr>
          <p:spPr>
            <a:xfrm>
              <a:off x="689542" y="1102421"/>
              <a:ext cx="2295501" cy="184666"/>
            </a:xfrm>
            <a:prstGeom prst="rect">
              <a:avLst/>
            </a:prstGeom>
            <a:noFill/>
          </p:spPr>
          <p:txBody>
            <a:bodyPr wrap="none" lIns="0" tIns="0" rIns="0" bIns="0" rtlCol="0">
              <a:spAutoFit/>
            </a:bodyPr>
            <a:lstStyle/>
            <a:p>
              <a:pPr>
                <a:lnSpc>
                  <a:spcPct val="100000"/>
                </a:lnSpc>
                <a:spcBef>
                  <a:spcPts val="1200"/>
                </a:spcBef>
                <a:buSzPct val="100000"/>
              </a:pPr>
              <a:r>
                <a:rPr lang="en-GB" sz="1200"/>
                <a:t>Main Offices &amp; Innovation Labs</a:t>
              </a:r>
            </a:p>
          </p:txBody>
        </p:sp>
      </p:grpSp>
      <p:sp>
        <p:nvSpPr>
          <p:cNvPr id="25" name="TextBox 24">
            <a:extLst>
              <a:ext uri="{FF2B5EF4-FFF2-40B4-BE49-F238E27FC236}">
                <a16:creationId xmlns:a16="http://schemas.microsoft.com/office/drawing/2014/main" id="{C4682E6C-36D0-AC4D-AEF0-2B7BDDD5A0B7}"/>
              </a:ext>
            </a:extLst>
          </p:cNvPr>
          <p:cNvSpPr txBox="1"/>
          <p:nvPr/>
        </p:nvSpPr>
        <p:spPr>
          <a:xfrm>
            <a:off x="6777079" y="4126499"/>
            <a:ext cx="633022" cy="1714828"/>
          </a:xfrm>
          <a:prstGeom prst="rect">
            <a:avLst/>
          </a:prstGeom>
          <a:noFill/>
        </p:spPr>
        <p:txBody>
          <a:bodyPr wrap="none" lIns="0" tIns="0" rIns="0" bIns="0" rtlCol="0">
            <a:spAutoFit/>
          </a:bodyPr>
          <a:lstStyle/>
          <a:p>
            <a:pPr>
              <a:lnSpc>
                <a:spcPct val="110000"/>
              </a:lnSpc>
              <a:spcAft>
                <a:spcPts val="100"/>
              </a:spcAft>
              <a:buSzPct val="100000"/>
            </a:pPr>
            <a:r>
              <a:rPr lang="en-US" sz="1200" b="1"/>
              <a:t>EMEA</a:t>
            </a:r>
          </a:p>
          <a:p>
            <a:pPr>
              <a:lnSpc>
                <a:spcPct val="110000"/>
              </a:lnSpc>
              <a:spcAft>
                <a:spcPts val="100"/>
              </a:spcAft>
              <a:buSzPct val="100000"/>
            </a:pPr>
            <a:r>
              <a:rPr lang="en-US" sz="1200"/>
              <a:t>London</a:t>
            </a:r>
          </a:p>
          <a:p>
            <a:pPr>
              <a:lnSpc>
                <a:spcPct val="110000"/>
              </a:lnSpc>
              <a:spcAft>
                <a:spcPts val="100"/>
              </a:spcAft>
              <a:buSzPct val="100000"/>
            </a:pPr>
            <a:r>
              <a:rPr lang="en-US" sz="1200"/>
              <a:t>Madrid</a:t>
            </a:r>
          </a:p>
          <a:p>
            <a:pPr>
              <a:lnSpc>
                <a:spcPct val="110000"/>
              </a:lnSpc>
              <a:spcAft>
                <a:spcPts val="100"/>
              </a:spcAft>
              <a:buSzPct val="100000"/>
            </a:pPr>
            <a:r>
              <a:rPr lang="en-US" sz="1200"/>
              <a:t>Tel Aviv </a:t>
            </a:r>
          </a:p>
          <a:p>
            <a:pPr>
              <a:lnSpc>
                <a:spcPct val="110000"/>
              </a:lnSpc>
              <a:spcAft>
                <a:spcPts val="100"/>
              </a:spcAft>
              <a:buSzPct val="100000"/>
            </a:pPr>
            <a:r>
              <a:rPr lang="en-US" sz="1200"/>
              <a:t>Berlin</a:t>
            </a:r>
          </a:p>
          <a:p>
            <a:pPr>
              <a:lnSpc>
                <a:spcPct val="110000"/>
              </a:lnSpc>
              <a:spcAft>
                <a:spcPts val="100"/>
              </a:spcAft>
              <a:buSzPct val="100000"/>
            </a:pPr>
            <a:r>
              <a:rPr lang="en-US" sz="1200"/>
              <a:t>Lisbon</a:t>
            </a:r>
          </a:p>
          <a:p>
            <a:pPr>
              <a:lnSpc>
                <a:spcPct val="110000"/>
              </a:lnSpc>
              <a:spcAft>
                <a:spcPts val="100"/>
              </a:spcAft>
              <a:buSzPct val="100000"/>
            </a:pPr>
            <a:r>
              <a:rPr lang="en-US" sz="1200"/>
              <a:t>Paris</a:t>
            </a:r>
          </a:p>
          <a:p>
            <a:pPr>
              <a:lnSpc>
                <a:spcPct val="110000"/>
              </a:lnSpc>
              <a:spcAft>
                <a:spcPts val="100"/>
              </a:spcAft>
              <a:buSzPct val="100000"/>
            </a:pPr>
            <a:endParaRPr lang="en-US" sz="1200"/>
          </a:p>
        </p:txBody>
      </p:sp>
      <p:sp>
        <p:nvSpPr>
          <p:cNvPr id="26" name="TextBox 25">
            <a:extLst>
              <a:ext uri="{FF2B5EF4-FFF2-40B4-BE49-F238E27FC236}">
                <a16:creationId xmlns:a16="http://schemas.microsoft.com/office/drawing/2014/main" id="{B708DAB0-47C0-FB43-A8B9-CFB5F6690E39}"/>
              </a:ext>
            </a:extLst>
          </p:cNvPr>
          <p:cNvSpPr txBox="1"/>
          <p:nvPr/>
        </p:nvSpPr>
        <p:spPr>
          <a:xfrm>
            <a:off x="7783436" y="2046514"/>
            <a:ext cx="0" cy="0"/>
          </a:xfrm>
          <a:prstGeom prst="rect">
            <a:avLst/>
          </a:prstGeom>
          <a:noFill/>
        </p:spPr>
        <p:txBody>
          <a:bodyPr wrap="none" lIns="0" tIns="0" rIns="0" bIns="0" rtlCol="0">
            <a:noAutofit/>
          </a:bodyPr>
          <a:lstStyle/>
          <a:p>
            <a:pPr marL="182825" indent="-182825">
              <a:lnSpc>
                <a:spcPct val="100000"/>
              </a:lnSpc>
              <a:spcBef>
                <a:spcPts val="1200"/>
              </a:spcBef>
              <a:buSzPct val="100000"/>
              <a:buFont typeface="Arial"/>
              <a:buChar char="•"/>
            </a:pPr>
            <a:endParaRPr lang="en-UA" sz="1799"/>
          </a:p>
        </p:txBody>
      </p:sp>
      <p:sp>
        <p:nvSpPr>
          <p:cNvPr id="27" name="TextBox 26">
            <a:hlinkClick r:id="rId2"/>
            <a:extLst>
              <a:ext uri="{FF2B5EF4-FFF2-40B4-BE49-F238E27FC236}">
                <a16:creationId xmlns:a16="http://schemas.microsoft.com/office/drawing/2014/main" id="{3B49823A-7AF5-044F-9AC4-462E8F6B83AF}"/>
              </a:ext>
            </a:extLst>
          </p:cNvPr>
          <p:cNvSpPr txBox="1"/>
          <p:nvPr/>
        </p:nvSpPr>
        <p:spPr>
          <a:xfrm>
            <a:off x="509295" y="1967202"/>
            <a:ext cx="2478484" cy="332156"/>
          </a:xfrm>
          <a:prstGeom prst="rect">
            <a:avLst/>
          </a:prstGeom>
          <a:noFill/>
        </p:spPr>
        <p:txBody>
          <a:bodyPr wrap="square" lIns="0" tIns="0" rIns="0" bIns="0" rtlCol="0">
            <a:noAutofit/>
          </a:bodyPr>
          <a:lstStyle/>
          <a:p>
            <a:pPr>
              <a:lnSpc>
                <a:spcPct val="100000"/>
              </a:lnSpc>
              <a:spcBef>
                <a:spcPts val="1200"/>
              </a:spcBef>
              <a:buSzPct val="100000"/>
            </a:pPr>
            <a:r>
              <a:rPr lang="en-US" sz="1050" i="0"/>
              <a:t>*To see a list of all offices, visit </a:t>
            </a:r>
            <a:r>
              <a:rPr lang="en-US" sz="1050" b="1" i="0" u="sng"/>
              <a:t>ust.com</a:t>
            </a:r>
          </a:p>
        </p:txBody>
      </p:sp>
      <p:sp>
        <p:nvSpPr>
          <p:cNvPr id="28" name="Square">
            <a:extLst>
              <a:ext uri="{FF2B5EF4-FFF2-40B4-BE49-F238E27FC236}">
                <a16:creationId xmlns:a16="http://schemas.microsoft.com/office/drawing/2014/main" id="{43873493-0727-294B-B0BE-14523BB19C1E}"/>
              </a:ext>
            </a:extLst>
          </p:cNvPr>
          <p:cNvSpPr>
            <a:spLocks noChangeAspect="1"/>
          </p:cNvSpPr>
          <p:nvPr/>
        </p:nvSpPr>
        <p:spPr bwMode="auto">
          <a:xfrm>
            <a:off x="7322480" y="2629501"/>
            <a:ext cx="114087" cy="113977"/>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rgbClr val="006E74"/>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29" name="Square">
            <a:extLst>
              <a:ext uri="{FF2B5EF4-FFF2-40B4-BE49-F238E27FC236}">
                <a16:creationId xmlns:a16="http://schemas.microsoft.com/office/drawing/2014/main" id="{3A2DB7C0-1311-AF4C-9A3B-DC7DB458EF9A}"/>
              </a:ext>
            </a:extLst>
          </p:cNvPr>
          <p:cNvSpPr>
            <a:spLocks noChangeAspect="1"/>
          </p:cNvSpPr>
          <p:nvPr/>
        </p:nvSpPr>
        <p:spPr bwMode="auto">
          <a:xfrm>
            <a:off x="10108853" y="3365333"/>
            <a:ext cx="115673" cy="115560"/>
          </a:xfrm>
          <a:custGeom>
            <a:avLst/>
            <a:gdLst>
              <a:gd name="T0" fmla="*/ 121 w 121"/>
              <a:gd name="T1" fmla="*/ 121 h 121"/>
              <a:gd name="T2" fmla="*/ 121 w 121"/>
              <a:gd name="T3" fmla="*/ 121 h 121"/>
              <a:gd name="T4" fmla="*/ 0 w 121"/>
              <a:gd name="T5" fmla="*/ 121 h 121"/>
              <a:gd name="T6" fmla="*/ 0 w 121"/>
              <a:gd name="T7" fmla="*/ 0 h 121"/>
              <a:gd name="T8" fmla="*/ 121 w 121"/>
              <a:gd name="T9" fmla="*/ 0 h 121"/>
              <a:gd name="T10" fmla="*/ 121 w 121"/>
              <a:gd name="T11" fmla="*/ 121 h 121"/>
            </a:gdLst>
            <a:ahLst/>
            <a:cxnLst>
              <a:cxn ang="0">
                <a:pos x="T0" y="T1"/>
              </a:cxn>
              <a:cxn ang="0">
                <a:pos x="T2" y="T3"/>
              </a:cxn>
              <a:cxn ang="0">
                <a:pos x="T4" y="T5"/>
              </a:cxn>
              <a:cxn ang="0">
                <a:pos x="T6" y="T7"/>
              </a:cxn>
              <a:cxn ang="0">
                <a:pos x="T8" y="T9"/>
              </a:cxn>
              <a:cxn ang="0">
                <a:pos x="T10" y="T11"/>
              </a:cxn>
            </a:cxnLst>
            <a:rect l="0" t="0" r="r" b="b"/>
            <a:pathLst>
              <a:path w="121" h="121">
                <a:moveTo>
                  <a:pt x="121" y="121"/>
                </a:moveTo>
                <a:lnTo>
                  <a:pt x="121" y="121"/>
                </a:lnTo>
                <a:lnTo>
                  <a:pt x="0" y="121"/>
                </a:lnTo>
                <a:lnTo>
                  <a:pt x="0" y="0"/>
                </a:lnTo>
                <a:lnTo>
                  <a:pt x="121" y="0"/>
                </a:lnTo>
                <a:lnTo>
                  <a:pt x="121" y="121"/>
                </a:lnTo>
                <a:close/>
              </a:path>
            </a:pathLst>
          </a:custGeom>
          <a:solidFill>
            <a:srgbClr val="006E74"/>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30" name="Square">
            <a:extLst>
              <a:ext uri="{FF2B5EF4-FFF2-40B4-BE49-F238E27FC236}">
                <a16:creationId xmlns:a16="http://schemas.microsoft.com/office/drawing/2014/main" id="{4F143F49-854A-4B43-9C24-DEBF6F460FD2}"/>
              </a:ext>
            </a:extLst>
          </p:cNvPr>
          <p:cNvSpPr>
            <a:spLocks noChangeAspect="1"/>
          </p:cNvSpPr>
          <p:nvPr/>
        </p:nvSpPr>
        <p:spPr bwMode="auto">
          <a:xfrm>
            <a:off x="8086128" y="3037939"/>
            <a:ext cx="177470" cy="177297"/>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rgbClr val="881E87"/>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31" name="Square">
            <a:extLst>
              <a:ext uri="{FF2B5EF4-FFF2-40B4-BE49-F238E27FC236}">
                <a16:creationId xmlns:a16="http://schemas.microsoft.com/office/drawing/2014/main" id="{F7AD946B-A829-D745-82B6-EFBF765D7213}"/>
              </a:ext>
            </a:extLst>
          </p:cNvPr>
          <p:cNvSpPr>
            <a:spLocks noChangeAspect="1"/>
          </p:cNvSpPr>
          <p:nvPr/>
        </p:nvSpPr>
        <p:spPr bwMode="auto">
          <a:xfrm>
            <a:off x="9608198" y="3719327"/>
            <a:ext cx="177470" cy="177297"/>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rgbClr val="881E87"/>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32" name="Square">
            <a:extLst>
              <a:ext uri="{FF2B5EF4-FFF2-40B4-BE49-F238E27FC236}">
                <a16:creationId xmlns:a16="http://schemas.microsoft.com/office/drawing/2014/main" id="{C5081E55-9FE9-CA4A-944E-A07EDD680733}"/>
              </a:ext>
            </a:extLst>
          </p:cNvPr>
          <p:cNvSpPr>
            <a:spLocks noChangeAspect="1"/>
          </p:cNvSpPr>
          <p:nvPr/>
        </p:nvSpPr>
        <p:spPr bwMode="auto">
          <a:xfrm>
            <a:off x="7238623" y="2818864"/>
            <a:ext cx="177470" cy="177297"/>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rgbClr val="881E87"/>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33" name="Square">
            <a:extLst>
              <a:ext uri="{FF2B5EF4-FFF2-40B4-BE49-F238E27FC236}">
                <a16:creationId xmlns:a16="http://schemas.microsoft.com/office/drawing/2014/main" id="{DCC19668-0600-5044-A908-D7583AA0FFFE}"/>
              </a:ext>
            </a:extLst>
          </p:cNvPr>
          <p:cNvSpPr>
            <a:spLocks noChangeAspect="1"/>
          </p:cNvSpPr>
          <p:nvPr/>
        </p:nvSpPr>
        <p:spPr bwMode="auto">
          <a:xfrm>
            <a:off x="10712968" y="4585604"/>
            <a:ext cx="177470" cy="177297"/>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rgbClr val="881E87"/>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34" name="Square">
            <a:extLst>
              <a:ext uri="{FF2B5EF4-FFF2-40B4-BE49-F238E27FC236}">
                <a16:creationId xmlns:a16="http://schemas.microsoft.com/office/drawing/2014/main" id="{9668A2B1-0D6E-BF48-83A0-79889E0A21CD}"/>
              </a:ext>
            </a:extLst>
          </p:cNvPr>
          <p:cNvSpPr>
            <a:spLocks noChangeAspect="1"/>
          </p:cNvSpPr>
          <p:nvPr/>
        </p:nvSpPr>
        <p:spPr bwMode="auto">
          <a:xfrm>
            <a:off x="5136692" y="2773329"/>
            <a:ext cx="177470" cy="177297"/>
          </a:xfrm>
          <a:custGeom>
            <a:avLst/>
            <a:gdLst>
              <a:gd name="T0" fmla="*/ 185 w 185"/>
              <a:gd name="T1" fmla="*/ 185 h 185"/>
              <a:gd name="T2" fmla="*/ 185 w 185"/>
              <a:gd name="T3" fmla="*/ 185 h 185"/>
              <a:gd name="T4" fmla="*/ 0 w 185"/>
              <a:gd name="T5" fmla="*/ 185 h 185"/>
              <a:gd name="T6" fmla="*/ 0 w 185"/>
              <a:gd name="T7" fmla="*/ 0 h 185"/>
              <a:gd name="T8" fmla="*/ 185 w 185"/>
              <a:gd name="T9" fmla="*/ 0 h 185"/>
              <a:gd name="T10" fmla="*/ 185 w 185"/>
              <a:gd name="T11" fmla="*/ 185 h 185"/>
            </a:gdLst>
            <a:ahLst/>
            <a:cxnLst>
              <a:cxn ang="0">
                <a:pos x="T0" y="T1"/>
              </a:cxn>
              <a:cxn ang="0">
                <a:pos x="T2" y="T3"/>
              </a:cxn>
              <a:cxn ang="0">
                <a:pos x="T4" y="T5"/>
              </a:cxn>
              <a:cxn ang="0">
                <a:pos x="T6" y="T7"/>
              </a:cxn>
              <a:cxn ang="0">
                <a:pos x="T8" y="T9"/>
              </a:cxn>
              <a:cxn ang="0">
                <a:pos x="T10" y="T11"/>
              </a:cxn>
            </a:cxnLst>
            <a:rect l="0" t="0" r="r" b="b"/>
            <a:pathLst>
              <a:path w="185" h="185">
                <a:moveTo>
                  <a:pt x="185" y="185"/>
                </a:moveTo>
                <a:lnTo>
                  <a:pt x="185" y="185"/>
                </a:lnTo>
                <a:lnTo>
                  <a:pt x="0" y="185"/>
                </a:lnTo>
                <a:lnTo>
                  <a:pt x="0" y="0"/>
                </a:lnTo>
                <a:lnTo>
                  <a:pt x="185" y="0"/>
                </a:lnTo>
                <a:lnTo>
                  <a:pt x="185" y="185"/>
                </a:lnTo>
                <a:close/>
              </a:path>
            </a:pathLst>
          </a:custGeom>
          <a:solidFill>
            <a:srgbClr val="881E87"/>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Tree>
    <p:extLst>
      <p:ext uri="{BB962C8B-B14F-4D97-AF65-F5344CB8AC3E}">
        <p14:creationId xmlns:p14="http://schemas.microsoft.com/office/powerpoint/2010/main" val="367777137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149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p:txBody>
          <a:bodyPr numCol="2" spcCol="941832"/>
          <a:lstStyle>
            <a:lvl1pPr marL="0" indent="0">
              <a:buFontTx/>
              <a:buNone/>
              <a:tabLst>
                <a:tab pos="5253049" algn="r"/>
              </a:tabLst>
              <a:defRPr/>
            </a:lvl1pPr>
            <a:lvl2pPr marL="182825" indent="-182508">
              <a:tabLst>
                <a:tab pos="5253049" algn="r"/>
              </a:tabLst>
              <a:defRPr/>
            </a:lvl2pPr>
            <a:lvl3pPr marL="365650" indent="-182508">
              <a:tabLst>
                <a:tab pos="5253049" algn="r"/>
              </a:tabLst>
              <a:defRPr/>
            </a:lvl3pPr>
            <a:lvl4pPr marL="548475" indent="-182508">
              <a:tabLst>
                <a:tab pos="5253049" algn="r"/>
              </a:tabLst>
              <a:defRPr/>
            </a:lvl4pPr>
            <a:lvl5pPr marL="731301" indent="-182508">
              <a:tabLst>
                <a:tab pos="5253049" algn="r"/>
              </a:tabLst>
              <a:defRPr/>
            </a:lvl5pPr>
            <a:lvl6pPr marL="914126" indent="-182508">
              <a:tabLst>
                <a:tab pos="5253049" algn="r"/>
              </a:tabLst>
              <a:defRPr/>
            </a:lvl6pPr>
            <a:lvl7pPr marL="1096951" indent="-182508">
              <a:tabLst>
                <a:tab pos="5253049" algn="r"/>
              </a:tabLst>
              <a:defRPr/>
            </a:lvl7pPr>
            <a:lvl8pPr marL="1279776" indent="-182508">
              <a:tabLst>
                <a:tab pos="5253049" algn="r"/>
              </a:tabLst>
              <a:defRPr/>
            </a:lvl8pPr>
            <a:lvl9pPr marL="1462601" indent="-182508">
              <a:tabLst>
                <a:tab pos="5253049" algn="r"/>
              </a:tabLst>
              <a:defRPr/>
            </a:lvl9pPr>
          </a:lstStyle>
          <a:p>
            <a:pPr lvl="0"/>
            <a:r>
              <a:rPr lang="en-US"/>
              <a:t>[Agenda item]</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Tree>
    <p:extLst>
      <p:ext uri="{BB962C8B-B14F-4D97-AF65-F5344CB8AC3E}">
        <p14:creationId xmlns:p14="http://schemas.microsoft.com/office/powerpoint/2010/main" val="3893938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3542">
          <p15:clr>
            <a:srgbClr val="FBAE40"/>
          </p15:clr>
        </p15:guide>
        <p15:guide id="2" pos="4138">
          <p15:clr>
            <a:srgbClr val="FBAE40"/>
          </p15:clr>
        </p15:guide>
        <p15:guide id="3" orient="horz" pos="1152">
          <p15:clr>
            <a:srgbClr val="FBAE40"/>
          </p15:clr>
        </p15:guide>
        <p15:guide id="4" orient="horz" pos="3832">
          <p15:clr>
            <a:srgbClr val="FBAE40"/>
          </p15:clr>
        </p15:guide>
        <p15:guide id="5" orient="horz" pos="414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Agenda with Number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a:t>[Slide title]</a:t>
            </a:r>
          </a:p>
        </p:txBody>
      </p:sp>
      <p:sp>
        <p:nvSpPr>
          <p:cNvPr id="5" name="Text Placeholder 2">
            <a:extLst>
              <a:ext uri="{FF2B5EF4-FFF2-40B4-BE49-F238E27FC236}">
                <a16:creationId xmlns:a16="http://schemas.microsoft.com/office/drawing/2014/main" id="{2695E60E-E510-7E4B-B421-0DF40B4D308D}"/>
              </a:ext>
            </a:extLst>
          </p:cNvPr>
          <p:cNvSpPr>
            <a:spLocks noGrp="1"/>
          </p:cNvSpPr>
          <p:nvPr>
            <p:ph type="body" sz="quarter" idx="13" hasCustomPrompt="1"/>
          </p:nvPr>
        </p:nvSpPr>
        <p:spPr>
          <a:xfrm>
            <a:off x="365028" y="2011680"/>
            <a:ext cx="822746" cy="914400"/>
          </a:xfrm>
        </p:spPr>
        <p:txBody>
          <a:bodyPr wrap="none">
            <a:noAutofit/>
          </a:bodyPr>
          <a:lstStyle>
            <a:lvl1pPr marL="0" indent="0">
              <a:lnSpc>
                <a:spcPct val="85000"/>
              </a:lnSpc>
              <a:spcBef>
                <a:spcPts val="0"/>
              </a:spcBef>
              <a:buNone/>
              <a:defRPr sz="5998" spc="-300" baseline="0">
                <a:solidFill>
                  <a:schemeClr val="tx1"/>
                </a:solidFill>
              </a:defRPr>
            </a:lvl1pPr>
            <a:lvl2pPr marL="0" indent="0">
              <a:lnSpc>
                <a:spcPct val="85000"/>
              </a:lnSpc>
              <a:spcBef>
                <a:spcPts val="0"/>
              </a:spcBef>
              <a:buNone/>
              <a:defRPr sz="5998" spc="-300">
                <a:solidFill>
                  <a:schemeClr val="tx1"/>
                </a:solidFill>
              </a:defRPr>
            </a:lvl2pPr>
            <a:lvl3pPr marL="0" indent="0">
              <a:lnSpc>
                <a:spcPct val="85000"/>
              </a:lnSpc>
              <a:spcBef>
                <a:spcPts val="0"/>
              </a:spcBef>
              <a:buNone/>
              <a:defRPr sz="5998" spc="-300">
                <a:solidFill>
                  <a:schemeClr val="tx1"/>
                </a:solidFill>
              </a:defRPr>
            </a:lvl3pPr>
            <a:lvl4pPr marL="0" indent="0">
              <a:lnSpc>
                <a:spcPct val="85000"/>
              </a:lnSpc>
              <a:spcBef>
                <a:spcPts val="0"/>
              </a:spcBef>
              <a:buNone/>
              <a:defRPr sz="5998" spc="-300">
                <a:solidFill>
                  <a:schemeClr val="tx1"/>
                </a:solidFill>
              </a:defRPr>
            </a:lvl4pPr>
            <a:lvl5pPr marL="0" indent="0">
              <a:lnSpc>
                <a:spcPct val="85000"/>
              </a:lnSpc>
              <a:spcBef>
                <a:spcPts val="0"/>
              </a:spcBef>
              <a:buNone/>
              <a:defRPr sz="5998" spc="-300">
                <a:solidFill>
                  <a:schemeClr val="tx1"/>
                </a:solidFill>
              </a:defRPr>
            </a:lvl5pPr>
            <a:lvl6pPr marL="0" indent="0">
              <a:lnSpc>
                <a:spcPct val="85000"/>
              </a:lnSpc>
              <a:spcBef>
                <a:spcPts val="0"/>
              </a:spcBef>
              <a:buNone/>
              <a:defRPr sz="5998" spc="-300">
                <a:solidFill>
                  <a:schemeClr val="tx1"/>
                </a:solidFill>
              </a:defRPr>
            </a:lvl6pPr>
            <a:lvl7pPr marL="0" indent="0">
              <a:lnSpc>
                <a:spcPct val="85000"/>
              </a:lnSpc>
              <a:spcBef>
                <a:spcPts val="0"/>
              </a:spcBef>
              <a:buNone/>
              <a:defRPr sz="5998" spc="-300">
                <a:solidFill>
                  <a:schemeClr val="tx1"/>
                </a:solidFill>
              </a:defRPr>
            </a:lvl7pPr>
            <a:lvl8pPr marL="0" indent="0">
              <a:lnSpc>
                <a:spcPct val="85000"/>
              </a:lnSpc>
              <a:spcBef>
                <a:spcPts val="0"/>
              </a:spcBef>
              <a:buNone/>
              <a:defRPr sz="5998" spc="-300">
                <a:solidFill>
                  <a:schemeClr val="tx1"/>
                </a:solidFill>
              </a:defRPr>
            </a:lvl8pPr>
            <a:lvl9pPr marL="0" indent="0">
              <a:lnSpc>
                <a:spcPct val="85000"/>
              </a:lnSpc>
              <a:spcBef>
                <a:spcPts val="0"/>
              </a:spcBef>
              <a:buNone/>
              <a:defRPr sz="5998" spc="-300">
                <a:solidFill>
                  <a:schemeClr val="tx1"/>
                </a:solidFill>
              </a:defRPr>
            </a:lvl9pPr>
          </a:lstStyle>
          <a:p>
            <a:pPr lvl="0"/>
            <a:r>
              <a:rPr lang="en-US"/>
              <a:t>00</a:t>
            </a:r>
          </a:p>
        </p:txBody>
      </p:sp>
      <p:sp>
        <p:nvSpPr>
          <p:cNvPr id="8" name="Text Placeholder 3">
            <a:extLst>
              <a:ext uri="{FF2B5EF4-FFF2-40B4-BE49-F238E27FC236}">
                <a16:creationId xmlns:a16="http://schemas.microsoft.com/office/drawing/2014/main" id="{96C2B705-A98F-A343-BB8D-040C34C0B175}"/>
              </a:ext>
            </a:extLst>
          </p:cNvPr>
          <p:cNvSpPr>
            <a:spLocks noGrp="1"/>
          </p:cNvSpPr>
          <p:nvPr>
            <p:ph type="body" sz="quarter" idx="14" hasCustomPrompt="1"/>
          </p:nvPr>
        </p:nvSpPr>
        <p:spPr>
          <a:xfrm>
            <a:off x="1326170" y="2011680"/>
            <a:ext cx="2651069" cy="914400"/>
          </a:xfrm>
        </p:spPr>
        <p:txBody>
          <a:bodyPr>
            <a:noAutofit/>
          </a:bodyPr>
          <a:lstStyle>
            <a:lvl1pPr marL="0" indent="0">
              <a:spcBef>
                <a:spcPts val="0"/>
              </a:spcBef>
              <a:buFontTx/>
              <a:buNone/>
              <a:defRPr sz="16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19" name="Text Placeholder 4">
            <a:extLst>
              <a:ext uri="{FF2B5EF4-FFF2-40B4-BE49-F238E27FC236}">
                <a16:creationId xmlns:a16="http://schemas.microsoft.com/office/drawing/2014/main" id="{DC00CE7C-F603-9045-B3E9-0BC59BC1ECC2}"/>
              </a:ext>
            </a:extLst>
          </p:cNvPr>
          <p:cNvSpPr>
            <a:spLocks noGrp="1"/>
          </p:cNvSpPr>
          <p:nvPr>
            <p:ph type="body" sz="quarter" idx="15" hasCustomPrompt="1"/>
          </p:nvPr>
        </p:nvSpPr>
        <p:spPr>
          <a:xfrm>
            <a:off x="365028" y="3475990"/>
            <a:ext cx="822746" cy="914400"/>
          </a:xfrm>
        </p:spPr>
        <p:txBody>
          <a:bodyPr wrap="none">
            <a:noAutofit/>
          </a:bodyPr>
          <a:lstStyle>
            <a:lvl1pPr marL="0" indent="0">
              <a:lnSpc>
                <a:spcPct val="85000"/>
              </a:lnSpc>
              <a:spcBef>
                <a:spcPts val="0"/>
              </a:spcBef>
              <a:buNone/>
              <a:defRPr sz="5998" spc="-300" baseline="0">
                <a:solidFill>
                  <a:schemeClr val="tx1"/>
                </a:solidFill>
              </a:defRPr>
            </a:lvl1pPr>
            <a:lvl2pPr marL="0" indent="0">
              <a:lnSpc>
                <a:spcPct val="85000"/>
              </a:lnSpc>
              <a:spcBef>
                <a:spcPts val="0"/>
              </a:spcBef>
              <a:buNone/>
              <a:defRPr sz="5998" spc="-300">
                <a:solidFill>
                  <a:schemeClr val="tx1"/>
                </a:solidFill>
              </a:defRPr>
            </a:lvl2pPr>
            <a:lvl3pPr marL="0" indent="0">
              <a:lnSpc>
                <a:spcPct val="85000"/>
              </a:lnSpc>
              <a:spcBef>
                <a:spcPts val="0"/>
              </a:spcBef>
              <a:buNone/>
              <a:defRPr sz="5998" spc="-300">
                <a:solidFill>
                  <a:schemeClr val="tx1"/>
                </a:solidFill>
              </a:defRPr>
            </a:lvl3pPr>
            <a:lvl4pPr marL="0" indent="0">
              <a:lnSpc>
                <a:spcPct val="85000"/>
              </a:lnSpc>
              <a:spcBef>
                <a:spcPts val="0"/>
              </a:spcBef>
              <a:buNone/>
              <a:defRPr sz="5998" spc="-300">
                <a:solidFill>
                  <a:schemeClr val="tx1"/>
                </a:solidFill>
              </a:defRPr>
            </a:lvl4pPr>
            <a:lvl5pPr marL="0" indent="0">
              <a:lnSpc>
                <a:spcPct val="85000"/>
              </a:lnSpc>
              <a:spcBef>
                <a:spcPts val="0"/>
              </a:spcBef>
              <a:buNone/>
              <a:defRPr sz="5998" spc="-300">
                <a:solidFill>
                  <a:schemeClr val="tx1"/>
                </a:solidFill>
              </a:defRPr>
            </a:lvl5pPr>
            <a:lvl6pPr marL="0" indent="0">
              <a:lnSpc>
                <a:spcPct val="85000"/>
              </a:lnSpc>
              <a:spcBef>
                <a:spcPts val="0"/>
              </a:spcBef>
              <a:buNone/>
              <a:defRPr sz="5998" spc="-300">
                <a:solidFill>
                  <a:schemeClr val="tx1"/>
                </a:solidFill>
              </a:defRPr>
            </a:lvl6pPr>
            <a:lvl7pPr marL="0" indent="0">
              <a:lnSpc>
                <a:spcPct val="85000"/>
              </a:lnSpc>
              <a:spcBef>
                <a:spcPts val="0"/>
              </a:spcBef>
              <a:buNone/>
              <a:defRPr sz="5998" spc="-300">
                <a:solidFill>
                  <a:schemeClr val="tx1"/>
                </a:solidFill>
              </a:defRPr>
            </a:lvl7pPr>
            <a:lvl8pPr marL="0" indent="0">
              <a:lnSpc>
                <a:spcPct val="85000"/>
              </a:lnSpc>
              <a:spcBef>
                <a:spcPts val="0"/>
              </a:spcBef>
              <a:buNone/>
              <a:defRPr sz="5998" spc="-300">
                <a:solidFill>
                  <a:schemeClr val="tx1"/>
                </a:solidFill>
              </a:defRPr>
            </a:lvl8pPr>
            <a:lvl9pPr marL="0" indent="0">
              <a:lnSpc>
                <a:spcPct val="85000"/>
              </a:lnSpc>
              <a:spcBef>
                <a:spcPts val="0"/>
              </a:spcBef>
              <a:buNone/>
              <a:defRPr sz="5998" spc="-300">
                <a:solidFill>
                  <a:schemeClr val="tx1"/>
                </a:solidFill>
              </a:defRPr>
            </a:lvl9pPr>
          </a:lstStyle>
          <a:p>
            <a:pPr lvl="0"/>
            <a:r>
              <a:rPr lang="en-US"/>
              <a:t>00</a:t>
            </a:r>
          </a:p>
        </p:txBody>
      </p:sp>
      <p:sp>
        <p:nvSpPr>
          <p:cNvPr id="20" name="Text Placeholder 5">
            <a:extLst>
              <a:ext uri="{FF2B5EF4-FFF2-40B4-BE49-F238E27FC236}">
                <a16:creationId xmlns:a16="http://schemas.microsoft.com/office/drawing/2014/main" id="{C0628A18-A089-6F47-A491-6679F8BE5241}"/>
              </a:ext>
            </a:extLst>
          </p:cNvPr>
          <p:cNvSpPr>
            <a:spLocks noGrp="1"/>
          </p:cNvSpPr>
          <p:nvPr>
            <p:ph type="body" sz="quarter" idx="16" hasCustomPrompt="1"/>
          </p:nvPr>
        </p:nvSpPr>
        <p:spPr>
          <a:xfrm>
            <a:off x="1326170" y="3475990"/>
            <a:ext cx="2651069" cy="914400"/>
          </a:xfrm>
        </p:spPr>
        <p:txBody>
          <a:bodyPr>
            <a:noAutofit/>
          </a:bodyPr>
          <a:lstStyle>
            <a:lvl1pPr marL="0" indent="0">
              <a:spcBef>
                <a:spcPts val="0"/>
              </a:spcBef>
              <a:buFontTx/>
              <a:buNone/>
              <a:defRPr sz="16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1" name="Text Placeholder 6">
            <a:extLst>
              <a:ext uri="{FF2B5EF4-FFF2-40B4-BE49-F238E27FC236}">
                <a16:creationId xmlns:a16="http://schemas.microsoft.com/office/drawing/2014/main" id="{EFFB5F26-8403-E649-811E-04B388EA4886}"/>
              </a:ext>
            </a:extLst>
          </p:cNvPr>
          <p:cNvSpPr>
            <a:spLocks noGrp="1"/>
          </p:cNvSpPr>
          <p:nvPr>
            <p:ph type="body" sz="quarter" idx="17" hasCustomPrompt="1"/>
          </p:nvPr>
        </p:nvSpPr>
        <p:spPr>
          <a:xfrm>
            <a:off x="365028" y="4940300"/>
            <a:ext cx="822746" cy="914400"/>
          </a:xfrm>
        </p:spPr>
        <p:txBody>
          <a:bodyPr wrap="none">
            <a:noAutofit/>
          </a:bodyPr>
          <a:lstStyle>
            <a:lvl1pPr marL="0" indent="0">
              <a:lnSpc>
                <a:spcPct val="85000"/>
              </a:lnSpc>
              <a:spcBef>
                <a:spcPts val="0"/>
              </a:spcBef>
              <a:buNone/>
              <a:defRPr sz="5998" spc="-300" baseline="0">
                <a:solidFill>
                  <a:schemeClr val="tx1"/>
                </a:solidFill>
              </a:defRPr>
            </a:lvl1pPr>
            <a:lvl2pPr marL="0" indent="0">
              <a:lnSpc>
                <a:spcPct val="85000"/>
              </a:lnSpc>
              <a:spcBef>
                <a:spcPts val="0"/>
              </a:spcBef>
              <a:buNone/>
              <a:defRPr sz="5998" spc="-300">
                <a:solidFill>
                  <a:schemeClr val="tx1"/>
                </a:solidFill>
              </a:defRPr>
            </a:lvl2pPr>
            <a:lvl3pPr marL="0" indent="0">
              <a:lnSpc>
                <a:spcPct val="85000"/>
              </a:lnSpc>
              <a:spcBef>
                <a:spcPts val="0"/>
              </a:spcBef>
              <a:buNone/>
              <a:defRPr sz="5998" spc="-300">
                <a:solidFill>
                  <a:schemeClr val="tx1"/>
                </a:solidFill>
              </a:defRPr>
            </a:lvl3pPr>
            <a:lvl4pPr marL="0" indent="0">
              <a:lnSpc>
                <a:spcPct val="85000"/>
              </a:lnSpc>
              <a:spcBef>
                <a:spcPts val="0"/>
              </a:spcBef>
              <a:buNone/>
              <a:defRPr sz="5998" spc="-300">
                <a:solidFill>
                  <a:schemeClr val="tx1"/>
                </a:solidFill>
              </a:defRPr>
            </a:lvl4pPr>
            <a:lvl5pPr marL="0" indent="0">
              <a:lnSpc>
                <a:spcPct val="85000"/>
              </a:lnSpc>
              <a:spcBef>
                <a:spcPts val="0"/>
              </a:spcBef>
              <a:buNone/>
              <a:defRPr sz="5998" spc="-300">
                <a:solidFill>
                  <a:schemeClr val="tx1"/>
                </a:solidFill>
              </a:defRPr>
            </a:lvl5pPr>
            <a:lvl6pPr marL="0" indent="0">
              <a:lnSpc>
                <a:spcPct val="85000"/>
              </a:lnSpc>
              <a:spcBef>
                <a:spcPts val="0"/>
              </a:spcBef>
              <a:buNone/>
              <a:defRPr sz="5998" spc="-300">
                <a:solidFill>
                  <a:schemeClr val="tx1"/>
                </a:solidFill>
              </a:defRPr>
            </a:lvl6pPr>
            <a:lvl7pPr marL="0" indent="0">
              <a:lnSpc>
                <a:spcPct val="85000"/>
              </a:lnSpc>
              <a:spcBef>
                <a:spcPts val="0"/>
              </a:spcBef>
              <a:buNone/>
              <a:defRPr sz="5998" spc="-300">
                <a:solidFill>
                  <a:schemeClr val="tx1"/>
                </a:solidFill>
              </a:defRPr>
            </a:lvl7pPr>
            <a:lvl8pPr marL="0" indent="0">
              <a:lnSpc>
                <a:spcPct val="85000"/>
              </a:lnSpc>
              <a:spcBef>
                <a:spcPts val="0"/>
              </a:spcBef>
              <a:buNone/>
              <a:defRPr sz="5998" spc="-300">
                <a:solidFill>
                  <a:schemeClr val="tx1"/>
                </a:solidFill>
              </a:defRPr>
            </a:lvl8pPr>
            <a:lvl9pPr marL="0" indent="0">
              <a:lnSpc>
                <a:spcPct val="85000"/>
              </a:lnSpc>
              <a:spcBef>
                <a:spcPts val="0"/>
              </a:spcBef>
              <a:buNone/>
              <a:defRPr sz="5998" spc="-300">
                <a:solidFill>
                  <a:schemeClr val="tx1"/>
                </a:solidFill>
              </a:defRPr>
            </a:lvl9pPr>
          </a:lstStyle>
          <a:p>
            <a:pPr lvl="0"/>
            <a:r>
              <a:rPr lang="en-US"/>
              <a:t>00</a:t>
            </a:r>
          </a:p>
        </p:txBody>
      </p:sp>
      <p:sp>
        <p:nvSpPr>
          <p:cNvPr id="22" name="Text Placeholder 7">
            <a:extLst>
              <a:ext uri="{FF2B5EF4-FFF2-40B4-BE49-F238E27FC236}">
                <a16:creationId xmlns:a16="http://schemas.microsoft.com/office/drawing/2014/main" id="{98801EC4-DC77-D74D-AAE3-D3242E7C6BED}"/>
              </a:ext>
            </a:extLst>
          </p:cNvPr>
          <p:cNvSpPr>
            <a:spLocks noGrp="1"/>
          </p:cNvSpPr>
          <p:nvPr>
            <p:ph type="body" sz="quarter" idx="18" hasCustomPrompt="1"/>
          </p:nvPr>
        </p:nvSpPr>
        <p:spPr>
          <a:xfrm>
            <a:off x="1326170" y="4940300"/>
            <a:ext cx="2651069" cy="914400"/>
          </a:xfrm>
        </p:spPr>
        <p:txBody>
          <a:bodyPr>
            <a:noAutofit/>
          </a:bodyPr>
          <a:lstStyle>
            <a:lvl1pPr marL="0" indent="0">
              <a:spcBef>
                <a:spcPts val="0"/>
              </a:spcBef>
              <a:buFontTx/>
              <a:buNone/>
              <a:defRPr sz="16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3" name="Text Placeholder 8">
            <a:extLst>
              <a:ext uri="{FF2B5EF4-FFF2-40B4-BE49-F238E27FC236}">
                <a16:creationId xmlns:a16="http://schemas.microsoft.com/office/drawing/2014/main" id="{597A8856-BC59-544B-96DE-A55B095CAB79}"/>
              </a:ext>
            </a:extLst>
          </p:cNvPr>
          <p:cNvSpPr>
            <a:spLocks noGrp="1"/>
          </p:cNvSpPr>
          <p:nvPr>
            <p:ph type="body" sz="quarter" idx="19" hasCustomPrompt="1"/>
          </p:nvPr>
        </p:nvSpPr>
        <p:spPr>
          <a:xfrm>
            <a:off x="4286147" y="2011680"/>
            <a:ext cx="822746" cy="914400"/>
          </a:xfrm>
        </p:spPr>
        <p:txBody>
          <a:bodyPr wrap="none">
            <a:noAutofit/>
          </a:bodyPr>
          <a:lstStyle>
            <a:lvl1pPr marL="0" indent="0">
              <a:lnSpc>
                <a:spcPct val="85000"/>
              </a:lnSpc>
              <a:spcBef>
                <a:spcPts val="0"/>
              </a:spcBef>
              <a:buNone/>
              <a:defRPr sz="5998" spc="-300" baseline="0">
                <a:solidFill>
                  <a:schemeClr val="tx1"/>
                </a:solidFill>
              </a:defRPr>
            </a:lvl1pPr>
            <a:lvl2pPr marL="0" indent="0">
              <a:lnSpc>
                <a:spcPct val="85000"/>
              </a:lnSpc>
              <a:spcBef>
                <a:spcPts val="0"/>
              </a:spcBef>
              <a:buNone/>
              <a:defRPr sz="5998" spc="-300">
                <a:solidFill>
                  <a:schemeClr val="tx1"/>
                </a:solidFill>
              </a:defRPr>
            </a:lvl2pPr>
            <a:lvl3pPr marL="0" indent="0">
              <a:lnSpc>
                <a:spcPct val="85000"/>
              </a:lnSpc>
              <a:spcBef>
                <a:spcPts val="0"/>
              </a:spcBef>
              <a:buNone/>
              <a:defRPr sz="5998" spc="-300">
                <a:solidFill>
                  <a:schemeClr val="tx1"/>
                </a:solidFill>
              </a:defRPr>
            </a:lvl3pPr>
            <a:lvl4pPr marL="0" indent="0">
              <a:lnSpc>
                <a:spcPct val="85000"/>
              </a:lnSpc>
              <a:spcBef>
                <a:spcPts val="0"/>
              </a:spcBef>
              <a:buNone/>
              <a:defRPr sz="5998" spc="-300">
                <a:solidFill>
                  <a:schemeClr val="tx1"/>
                </a:solidFill>
              </a:defRPr>
            </a:lvl4pPr>
            <a:lvl5pPr marL="0" indent="0">
              <a:lnSpc>
                <a:spcPct val="85000"/>
              </a:lnSpc>
              <a:spcBef>
                <a:spcPts val="0"/>
              </a:spcBef>
              <a:buNone/>
              <a:defRPr sz="5998" spc="-300">
                <a:solidFill>
                  <a:schemeClr val="tx1"/>
                </a:solidFill>
              </a:defRPr>
            </a:lvl5pPr>
            <a:lvl6pPr marL="0" indent="0">
              <a:lnSpc>
                <a:spcPct val="85000"/>
              </a:lnSpc>
              <a:spcBef>
                <a:spcPts val="0"/>
              </a:spcBef>
              <a:buNone/>
              <a:defRPr sz="5998" spc="-300">
                <a:solidFill>
                  <a:schemeClr val="tx1"/>
                </a:solidFill>
              </a:defRPr>
            </a:lvl6pPr>
            <a:lvl7pPr marL="0" indent="0">
              <a:lnSpc>
                <a:spcPct val="85000"/>
              </a:lnSpc>
              <a:spcBef>
                <a:spcPts val="0"/>
              </a:spcBef>
              <a:buNone/>
              <a:defRPr sz="5998" spc="-300">
                <a:solidFill>
                  <a:schemeClr val="tx1"/>
                </a:solidFill>
              </a:defRPr>
            </a:lvl7pPr>
            <a:lvl8pPr marL="0" indent="0">
              <a:lnSpc>
                <a:spcPct val="85000"/>
              </a:lnSpc>
              <a:spcBef>
                <a:spcPts val="0"/>
              </a:spcBef>
              <a:buNone/>
              <a:defRPr sz="5998" spc="-300">
                <a:solidFill>
                  <a:schemeClr val="tx1"/>
                </a:solidFill>
              </a:defRPr>
            </a:lvl8pPr>
            <a:lvl9pPr marL="0" indent="0">
              <a:lnSpc>
                <a:spcPct val="85000"/>
              </a:lnSpc>
              <a:spcBef>
                <a:spcPts val="0"/>
              </a:spcBef>
              <a:buNone/>
              <a:defRPr sz="5998" spc="-300">
                <a:solidFill>
                  <a:schemeClr val="tx1"/>
                </a:solidFill>
              </a:defRPr>
            </a:lvl9pPr>
          </a:lstStyle>
          <a:p>
            <a:pPr lvl="0"/>
            <a:r>
              <a:rPr lang="en-US"/>
              <a:t>00</a:t>
            </a:r>
          </a:p>
        </p:txBody>
      </p:sp>
      <p:sp>
        <p:nvSpPr>
          <p:cNvPr id="24" name="Text Placeholder 9">
            <a:extLst>
              <a:ext uri="{FF2B5EF4-FFF2-40B4-BE49-F238E27FC236}">
                <a16:creationId xmlns:a16="http://schemas.microsoft.com/office/drawing/2014/main" id="{D5E8C215-DFA8-314E-AA9B-6F0CF07C9CE8}"/>
              </a:ext>
            </a:extLst>
          </p:cNvPr>
          <p:cNvSpPr>
            <a:spLocks noGrp="1"/>
          </p:cNvSpPr>
          <p:nvPr>
            <p:ph type="body" sz="quarter" idx="20" hasCustomPrompt="1"/>
          </p:nvPr>
        </p:nvSpPr>
        <p:spPr>
          <a:xfrm>
            <a:off x="5247289" y="2011680"/>
            <a:ext cx="2651069" cy="914400"/>
          </a:xfrm>
        </p:spPr>
        <p:txBody>
          <a:bodyPr>
            <a:noAutofit/>
          </a:bodyPr>
          <a:lstStyle>
            <a:lvl1pPr marL="0" indent="0">
              <a:spcBef>
                <a:spcPts val="0"/>
              </a:spcBef>
              <a:buFontTx/>
              <a:buNone/>
              <a:defRPr sz="16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6" name="Text Placeholder 10">
            <a:extLst>
              <a:ext uri="{FF2B5EF4-FFF2-40B4-BE49-F238E27FC236}">
                <a16:creationId xmlns:a16="http://schemas.microsoft.com/office/drawing/2014/main" id="{584E3269-C598-3841-9F27-6E228580405E}"/>
              </a:ext>
            </a:extLst>
          </p:cNvPr>
          <p:cNvSpPr>
            <a:spLocks noGrp="1"/>
          </p:cNvSpPr>
          <p:nvPr>
            <p:ph type="body" sz="quarter" idx="21" hasCustomPrompt="1"/>
          </p:nvPr>
        </p:nvSpPr>
        <p:spPr>
          <a:xfrm>
            <a:off x="4286147" y="3475990"/>
            <a:ext cx="822746" cy="914400"/>
          </a:xfrm>
        </p:spPr>
        <p:txBody>
          <a:bodyPr wrap="none">
            <a:noAutofit/>
          </a:bodyPr>
          <a:lstStyle>
            <a:lvl1pPr marL="0" indent="0">
              <a:lnSpc>
                <a:spcPct val="85000"/>
              </a:lnSpc>
              <a:spcBef>
                <a:spcPts val="0"/>
              </a:spcBef>
              <a:buNone/>
              <a:defRPr sz="5998" spc="-300" baseline="0">
                <a:solidFill>
                  <a:schemeClr val="tx1"/>
                </a:solidFill>
              </a:defRPr>
            </a:lvl1pPr>
            <a:lvl2pPr marL="0" indent="0">
              <a:lnSpc>
                <a:spcPct val="85000"/>
              </a:lnSpc>
              <a:spcBef>
                <a:spcPts val="0"/>
              </a:spcBef>
              <a:buNone/>
              <a:defRPr sz="5998" spc="-300">
                <a:solidFill>
                  <a:schemeClr val="tx1"/>
                </a:solidFill>
              </a:defRPr>
            </a:lvl2pPr>
            <a:lvl3pPr marL="0" indent="0">
              <a:lnSpc>
                <a:spcPct val="85000"/>
              </a:lnSpc>
              <a:spcBef>
                <a:spcPts val="0"/>
              </a:spcBef>
              <a:buNone/>
              <a:defRPr sz="5998" spc="-300">
                <a:solidFill>
                  <a:schemeClr val="tx1"/>
                </a:solidFill>
              </a:defRPr>
            </a:lvl3pPr>
            <a:lvl4pPr marL="0" indent="0">
              <a:lnSpc>
                <a:spcPct val="85000"/>
              </a:lnSpc>
              <a:spcBef>
                <a:spcPts val="0"/>
              </a:spcBef>
              <a:buNone/>
              <a:defRPr sz="5998" spc="-300">
                <a:solidFill>
                  <a:schemeClr val="tx1"/>
                </a:solidFill>
              </a:defRPr>
            </a:lvl4pPr>
            <a:lvl5pPr marL="0" indent="0">
              <a:lnSpc>
                <a:spcPct val="85000"/>
              </a:lnSpc>
              <a:spcBef>
                <a:spcPts val="0"/>
              </a:spcBef>
              <a:buNone/>
              <a:defRPr sz="5998" spc="-300">
                <a:solidFill>
                  <a:schemeClr val="tx1"/>
                </a:solidFill>
              </a:defRPr>
            </a:lvl5pPr>
            <a:lvl6pPr marL="0" indent="0">
              <a:lnSpc>
                <a:spcPct val="85000"/>
              </a:lnSpc>
              <a:spcBef>
                <a:spcPts val="0"/>
              </a:spcBef>
              <a:buNone/>
              <a:defRPr sz="5998" spc="-300">
                <a:solidFill>
                  <a:schemeClr val="tx1"/>
                </a:solidFill>
              </a:defRPr>
            </a:lvl6pPr>
            <a:lvl7pPr marL="0" indent="0">
              <a:lnSpc>
                <a:spcPct val="85000"/>
              </a:lnSpc>
              <a:spcBef>
                <a:spcPts val="0"/>
              </a:spcBef>
              <a:buNone/>
              <a:defRPr sz="5998" spc="-300">
                <a:solidFill>
                  <a:schemeClr val="tx1"/>
                </a:solidFill>
              </a:defRPr>
            </a:lvl7pPr>
            <a:lvl8pPr marL="0" indent="0">
              <a:lnSpc>
                <a:spcPct val="85000"/>
              </a:lnSpc>
              <a:spcBef>
                <a:spcPts val="0"/>
              </a:spcBef>
              <a:buNone/>
              <a:defRPr sz="5998" spc="-300">
                <a:solidFill>
                  <a:schemeClr val="tx1"/>
                </a:solidFill>
              </a:defRPr>
            </a:lvl8pPr>
            <a:lvl9pPr marL="0" indent="0">
              <a:lnSpc>
                <a:spcPct val="85000"/>
              </a:lnSpc>
              <a:spcBef>
                <a:spcPts val="0"/>
              </a:spcBef>
              <a:buNone/>
              <a:defRPr sz="5998" spc="-300">
                <a:solidFill>
                  <a:schemeClr val="tx1"/>
                </a:solidFill>
              </a:defRPr>
            </a:lvl9pPr>
          </a:lstStyle>
          <a:p>
            <a:pPr lvl="0"/>
            <a:r>
              <a:rPr lang="en-US"/>
              <a:t>00</a:t>
            </a:r>
          </a:p>
        </p:txBody>
      </p:sp>
      <p:sp>
        <p:nvSpPr>
          <p:cNvPr id="27" name="Text Placeholder 11">
            <a:extLst>
              <a:ext uri="{FF2B5EF4-FFF2-40B4-BE49-F238E27FC236}">
                <a16:creationId xmlns:a16="http://schemas.microsoft.com/office/drawing/2014/main" id="{9721531C-68EA-984A-B4CF-EAD1792E8631}"/>
              </a:ext>
            </a:extLst>
          </p:cNvPr>
          <p:cNvSpPr>
            <a:spLocks noGrp="1"/>
          </p:cNvSpPr>
          <p:nvPr>
            <p:ph type="body" sz="quarter" idx="22" hasCustomPrompt="1"/>
          </p:nvPr>
        </p:nvSpPr>
        <p:spPr>
          <a:xfrm>
            <a:off x="5247289" y="3475990"/>
            <a:ext cx="2651069" cy="914400"/>
          </a:xfrm>
        </p:spPr>
        <p:txBody>
          <a:bodyPr>
            <a:noAutofit/>
          </a:bodyPr>
          <a:lstStyle>
            <a:lvl1pPr marL="0" indent="0">
              <a:spcBef>
                <a:spcPts val="0"/>
              </a:spcBef>
              <a:buFontTx/>
              <a:buNone/>
              <a:defRPr sz="16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28" name="Text Placeholder 12">
            <a:extLst>
              <a:ext uri="{FF2B5EF4-FFF2-40B4-BE49-F238E27FC236}">
                <a16:creationId xmlns:a16="http://schemas.microsoft.com/office/drawing/2014/main" id="{A0F39328-38EB-7E43-9CB2-DE7D43933326}"/>
              </a:ext>
            </a:extLst>
          </p:cNvPr>
          <p:cNvSpPr>
            <a:spLocks noGrp="1"/>
          </p:cNvSpPr>
          <p:nvPr>
            <p:ph type="body" sz="quarter" idx="23" hasCustomPrompt="1"/>
          </p:nvPr>
        </p:nvSpPr>
        <p:spPr>
          <a:xfrm>
            <a:off x="4286147" y="4940300"/>
            <a:ext cx="822746" cy="914400"/>
          </a:xfrm>
        </p:spPr>
        <p:txBody>
          <a:bodyPr wrap="none">
            <a:noAutofit/>
          </a:bodyPr>
          <a:lstStyle>
            <a:lvl1pPr marL="0" indent="0">
              <a:lnSpc>
                <a:spcPct val="85000"/>
              </a:lnSpc>
              <a:spcBef>
                <a:spcPts val="0"/>
              </a:spcBef>
              <a:buNone/>
              <a:defRPr sz="5998" spc="-300" baseline="0">
                <a:solidFill>
                  <a:schemeClr val="tx1"/>
                </a:solidFill>
              </a:defRPr>
            </a:lvl1pPr>
            <a:lvl2pPr marL="0" indent="0">
              <a:lnSpc>
                <a:spcPct val="85000"/>
              </a:lnSpc>
              <a:spcBef>
                <a:spcPts val="0"/>
              </a:spcBef>
              <a:buNone/>
              <a:defRPr sz="5998" spc="-300">
                <a:solidFill>
                  <a:schemeClr val="tx1"/>
                </a:solidFill>
              </a:defRPr>
            </a:lvl2pPr>
            <a:lvl3pPr marL="0" indent="0">
              <a:lnSpc>
                <a:spcPct val="85000"/>
              </a:lnSpc>
              <a:spcBef>
                <a:spcPts val="0"/>
              </a:spcBef>
              <a:buNone/>
              <a:defRPr sz="5998" spc="-300">
                <a:solidFill>
                  <a:schemeClr val="tx1"/>
                </a:solidFill>
              </a:defRPr>
            </a:lvl3pPr>
            <a:lvl4pPr marL="0" indent="0">
              <a:lnSpc>
                <a:spcPct val="85000"/>
              </a:lnSpc>
              <a:spcBef>
                <a:spcPts val="0"/>
              </a:spcBef>
              <a:buNone/>
              <a:defRPr sz="5998" spc="-300">
                <a:solidFill>
                  <a:schemeClr val="tx1"/>
                </a:solidFill>
              </a:defRPr>
            </a:lvl4pPr>
            <a:lvl5pPr marL="0" indent="0">
              <a:lnSpc>
                <a:spcPct val="85000"/>
              </a:lnSpc>
              <a:spcBef>
                <a:spcPts val="0"/>
              </a:spcBef>
              <a:buNone/>
              <a:defRPr sz="5998" spc="-300">
                <a:solidFill>
                  <a:schemeClr val="tx1"/>
                </a:solidFill>
              </a:defRPr>
            </a:lvl5pPr>
            <a:lvl6pPr marL="0" indent="0">
              <a:lnSpc>
                <a:spcPct val="85000"/>
              </a:lnSpc>
              <a:spcBef>
                <a:spcPts val="0"/>
              </a:spcBef>
              <a:buNone/>
              <a:defRPr sz="5998" spc="-300">
                <a:solidFill>
                  <a:schemeClr val="tx1"/>
                </a:solidFill>
              </a:defRPr>
            </a:lvl6pPr>
            <a:lvl7pPr marL="0" indent="0">
              <a:lnSpc>
                <a:spcPct val="85000"/>
              </a:lnSpc>
              <a:spcBef>
                <a:spcPts val="0"/>
              </a:spcBef>
              <a:buNone/>
              <a:defRPr sz="5998" spc="-300">
                <a:solidFill>
                  <a:schemeClr val="tx1"/>
                </a:solidFill>
              </a:defRPr>
            </a:lvl7pPr>
            <a:lvl8pPr marL="0" indent="0">
              <a:lnSpc>
                <a:spcPct val="85000"/>
              </a:lnSpc>
              <a:spcBef>
                <a:spcPts val="0"/>
              </a:spcBef>
              <a:buNone/>
              <a:defRPr sz="5998" spc="-300">
                <a:solidFill>
                  <a:schemeClr val="tx1"/>
                </a:solidFill>
              </a:defRPr>
            </a:lvl8pPr>
            <a:lvl9pPr marL="0" indent="0">
              <a:lnSpc>
                <a:spcPct val="85000"/>
              </a:lnSpc>
              <a:spcBef>
                <a:spcPts val="0"/>
              </a:spcBef>
              <a:buNone/>
              <a:defRPr sz="5998" spc="-300">
                <a:solidFill>
                  <a:schemeClr val="tx1"/>
                </a:solidFill>
              </a:defRPr>
            </a:lvl9pPr>
          </a:lstStyle>
          <a:p>
            <a:pPr lvl="0"/>
            <a:r>
              <a:rPr lang="en-US"/>
              <a:t>00</a:t>
            </a:r>
          </a:p>
        </p:txBody>
      </p:sp>
      <p:sp>
        <p:nvSpPr>
          <p:cNvPr id="29" name="Text Placeholder 13">
            <a:extLst>
              <a:ext uri="{FF2B5EF4-FFF2-40B4-BE49-F238E27FC236}">
                <a16:creationId xmlns:a16="http://schemas.microsoft.com/office/drawing/2014/main" id="{332D11D1-B674-1E45-AACA-52B44BDFE76C}"/>
              </a:ext>
            </a:extLst>
          </p:cNvPr>
          <p:cNvSpPr>
            <a:spLocks noGrp="1"/>
          </p:cNvSpPr>
          <p:nvPr>
            <p:ph type="body" sz="quarter" idx="24" hasCustomPrompt="1"/>
          </p:nvPr>
        </p:nvSpPr>
        <p:spPr>
          <a:xfrm>
            <a:off x="5247289" y="4940300"/>
            <a:ext cx="2651069" cy="914400"/>
          </a:xfrm>
        </p:spPr>
        <p:txBody>
          <a:bodyPr>
            <a:noAutofit/>
          </a:bodyPr>
          <a:lstStyle>
            <a:lvl1pPr marL="0" indent="0">
              <a:spcBef>
                <a:spcPts val="0"/>
              </a:spcBef>
              <a:buFontTx/>
              <a:buNone/>
              <a:defRPr sz="16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30" name="Text Placeholder 14">
            <a:extLst>
              <a:ext uri="{FF2B5EF4-FFF2-40B4-BE49-F238E27FC236}">
                <a16:creationId xmlns:a16="http://schemas.microsoft.com/office/drawing/2014/main" id="{12885F1B-631D-C34B-96AD-D266BC1B1CAE}"/>
              </a:ext>
            </a:extLst>
          </p:cNvPr>
          <p:cNvSpPr>
            <a:spLocks noGrp="1"/>
          </p:cNvSpPr>
          <p:nvPr>
            <p:ph type="body" sz="quarter" idx="25" hasCustomPrompt="1"/>
          </p:nvPr>
        </p:nvSpPr>
        <p:spPr>
          <a:xfrm>
            <a:off x="8207902" y="2011680"/>
            <a:ext cx="822746" cy="914400"/>
          </a:xfrm>
        </p:spPr>
        <p:txBody>
          <a:bodyPr wrap="none">
            <a:noAutofit/>
          </a:bodyPr>
          <a:lstStyle>
            <a:lvl1pPr marL="0" indent="0">
              <a:lnSpc>
                <a:spcPct val="85000"/>
              </a:lnSpc>
              <a:spcBef>
                <a:spcPts val="0"/>
              </a:spcBef>
              <a:buNone/>
              <a:defRPr sz="5998" spc="-300" baseline="0">
                <a:solidFill>
                  <a:schemeClr val="tx1"/>
                </a:solidFill>
              </a:defRPr>
            </a:lvl1pPr>
            <a:lvl2pPr marL="0" indent="0">
              <a:lnSpc>
                <a:spcPct val="85000"/>
              </a:lnSpc>
              <a:spcBef>
                <a:spcPts val="0"/>
              </a:spcBef>
              <a:buNone/>
              <a:defRPr sz="5998" spc="-300">
                <a:solidFill>
                  <a:schemeClr val="tx1"/>
                </a:solidFill>
              </a:defRPr>
            </a:lvl2pPr>
            <a:lvl3pPr marL="0" indent="0">
              <a:lnSpc>
                <a:spcPct val="85000"/>
              </a:lnSpc>
              <a:spcBef>
                <a:spcPts val="0"/>
              </a:spcBef>
              <a:buNone/>
              <a:defRPr sz="5998" spc="-300">
                <a:solidFill>
                  <a:schemeClr val="tx1"/>
                </a:solidFill>
              </a:defRPr>
            </a:lvl3pPr>
            <a:lvl4pPr marL="0" indent="0">
              <a:lnSpc>
                <a:spcPct val="85000"/>
              </a:lnSpc>
              <a:spcBef>
                <a:spcPts val="0"/>
              </a:spcBef>
              <a:buNone/>
              <a:defRPr sz="5998" spc="-300">
                <a:solidFill>
                  <a:schemeClr val="tx1"/>
                </a:solidFill>
              </a:defRPr>
            </a:lvl4pPr>
            <a:lvl5pPr marL="0" indent="0">
              <a:lnSpc>
                <a:spcPct val="85000"/>
              </a:lnSpc>
              <a:spcBef>
                <a:spcPts val="0"/>
              </a:spcBef>
              <a:buNone/>
              <a:defRPr sz="5998" spc="-300">
                <a:solidFill>
                  <a:schemeClr val="tx1"/>
                </a:solidFill>
              </a:defRPr>
            </a:lvl5pPr>
            <a:lvl6pPr marL="0" indent="0">
              <a:lnSpc>
                <a:spcPct val="85000"/>
              </a:lnSpc>
              <a:spcBef>
                <a:spcPts val="0"/>
              </a:spcBef>
              <a:buNone/>
              <a:defRPr sz="5998" spc="-300">
                <a:solidFill>
                  <a:schemeClr val="tx1"/>
                </a:solidFill>
              </a:defRPr>
            </a:lvl6pPr>
            <a:lvl7pPr marL="0" indent="0">
              <a:lnSpc>
                <a:spcPct val="85000"/>
              </a:lnSpc>
              <a:spcBef>
                <a:spcPts val="0"/>
              </a:spcBef>
              <a:buNone/>
              <a:defRPr sz="5998" spc="-300">
                <a:solidFill>
                  <a:schemeClr val="tx1"/>
                </a:solidFill>
              </a:defRPr>
            </a:lvl7pPr>
            <a:lvl8pPr marL="0" indent="0">
              <a:lnSpc>
                <a:spcPct val="85000"/>
              </a:lnSpc>
              <a:spcBef>
                <a:spcPts val="0"/>
              </a:spcBef>
              <a:buNone/>
              <a:defRPr sz="5998" spc="-300">
                <a:solidFill>
                  <a:schemeClr val="tx1"/>
                </a:solidFill>
              </a:defRPr>
            </a:lvl8pPr>
            <a:lvl9pPr marL="0" indent="0">
              <a:lnSpc>
                <a:spcPct val="85000"/>
              </a:lnSpc>
              <a:spcBef>
                <a:spcPts val="0"/>
              </a:spcBef>
              <a:buNone/>
              <a:defRPr sz="5998" spc="-300">
                <a:solidFill>
                  <a:schemeClr val="tx1"/>
                </a:solidFill>
              </a:defRPr>
            </a:lvl9pPr>
          </a:lstStyle>
          <a:p>
            <a:pPr lvl="0"/>
            <a:r>
              <a:rPr lang="en-US"/>
              <a:t>00</a:t>
            </a:r>
          </a:p>
        </p:txBody>
      </p:sp>
      <p:sp>
        <p:nvSpPr>
          <p:cNvPr id="31" name="Text Placeholder 15">
            <a:extLst>
              <a:ext uri="{FF2B5EF4-FFF2-40B4-BE49-F238E27FC236}">
                <a16:creationId xmlns:a16="http://schemas.microsoft.com/office/drawing/2014/main" id="{2F4A84C8-20C8-8345-8106-0CB618E2682C}"/>
              </a:ext>
            </a:extLst>
          </p:cNvPr>
          <p:cNvSpPr>
            <a:spLocks noGrp="1"/>
          </p:cNvSpPr>
          <p:nvPr>
            <p:ph type="body" sz="quarter" idx="26" hasCustomPrompt="1"/>
          </p:nvPr>
        </p:nvSpPr>
        <p:spPr>
          <a:xfrm>
            <a:off x="9169044" y="2011680"/>
            <a:ext cx="2651069" cy="914400"/>
          </a:xfrm>
        </p:spPr>
        <p:txBody>
          <a:bodyPr>
            <a:noAutofit/>
          </a:bodyPr>
          <a:lstStyle>
            <a:lvl1pPr marL="0" indent="0">
              <a:spcBef>
                <a:spcPts val="0"/>
              </a:spcBef>
              <a:buFontTx/>
              <a:buNone/>
              <a:defRPr sz="16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32" name="Text Placeholder 16">
            <a:extLst>
              <a:ext uri="{FF2B5EF4-FFF2-40B4-BE49-F238E27FC236}">
                <a16:creationId xmlns:a16="http://schemas.microsoft.com/office/drawing/2014/main" id="{821610F8-8CE7-9343-B496-FCC4D9C5D5D7}"/>
              </a:ext>
            </a:extLst>
          </p:cNvPr>
          <p:cNvSpPr>
            <a:spLocks noGrp="1"/>
          </p:cNvSpPr>
          <p:nvPr>
            <p:ph type="body" sz="quarter" idx="27" hasCustomPrompt="1"/>
          </p:nvPr>
        </p:nvSpPr>
        <p:spPr>
          <a:xfrm>
            <a:off x="8207902" y="3475990"/>
            <a:ext cx="822746" cy="914400"/>
          </a:xfrm>
        </p:spPr>
        <p:txBody>
          <a:bodyPr wrap="none">
            <a:noAutofit/>
          </a:bodyPr>
          <a:lstStyle>
            <a:lvl1pPr marL="0" indent="0">
              <a:lnSpc>
                <a:spcPct val="85000"/>
              </a:lnSpc>
              <a:spcBef>
                <a:spcPts val="0"/>
              </a:spcBef>
              <a:buNone/>
              <a:defRPr sz="5998" spc="-300" baseline="0">
                <a:solidFill>
                  <a:schemeClr val="tx1"/>
                </a:solidFill>
              </a:defRPr>
            </a:lvl1pPr>
            <a:lvl2pPr marL="0" indent="0">
              <a:lnSpc>
                <a:spcPct val="85000"/>
              </a:lnSpc>
              <a:spcBef>
                <a:spcPts val="0"/>
              </a:spcBef>
              <a:buNone/>
              <a:defRPr sz="5998" spc="-300">
                <a:solidFill>
                  <a:schemeClr val="tx1"/>
                </a:solidFill>
              </a:defRPr>
            </a:lvl2pPr>
            <a:lvl3pPr marL="0" indent="0">
              <a:lnSpc>
                <a:spcPct val="85000"/>
              </a:lnSpc>
              <a:spcBef>
                <a:spcPts val="0"/>
              </a:spcBef>
              <a:buNone/>
              <a:defRPr sz="5998" spc="-300">
                <a:solidFill>
                  <a:schemeClr val="tx1"/>
                </a:solidFill>
              </a:defRPr>
            </a:lvl3pPr>
            <a:lvl4pPr marL="0" indent="0">
              <a:lnSpc>
                <a:spcPct val="85000"/>
              </a:lnSpc>
              <a:spcBef>
                <a:spcPts val="0"/>
              </a:spcBef>
              <a:buNone/>
              <a:defRPr sz="5998" spc="-300">
                <a:solidFill>
                  <a:schemeClr val="tx1"/>
                </a:solidFill>
              </a:defRPr>
            </a:lvl4pPr>
            <a:lvl5pPr marL="0" indent="0">
              <a:lnSpc>
                <a:spcPct val="85000"/>
              </a:lnSpc>
              <a:spcBef>
                <a:spcPts val="0"/>
              </a:spcBef>
              <a:buNone/>
              <a:defRPr sz="5998" spc="-300">
                <a:solidFill>
                  <a:schemeClr val="tx1"/>
                </a:solidFill>
              </a:defRPr>
            </a:lvl5pPr>
            <a:lvl6pPr marL="0" indent="0">
              <a:lnSpc>
                <a:spcPct val="85000"/>
              </a:lnSpc>
              <a:spcBef>
                <a:spcPts val="0"/>
              </a:spcBef>
              <a:buNone/>
              <a:defRPr sz="5998" spc="-300">
                <a:solidFill>
                  <a:schemeClr val="tx1"/>
                </a:solidFill>
              </a:defRPr>
            </a:lvl6pPr>
            <a:lvl7pPr marL="0" indent="0">
              <a:lnSpc>
                <a:spcPct val="85000"/>
              </a:lnSpc>
              <a:spcBef>
                <a:spcPts val="0"/>
              </a:spcBef>
              <a:buNone/>
              <a:defRPr sz="5998" spc="-300">
                <a:solidFill>
                  <a:schemeClr val="tx1"/>
                </a:solidFill>
              </a:defRPr>
            </a:lvl7pPr>
            <a:lvl8pPr marL="0" indent="0">
              <a:lnSpc>
                <a:spcPct val="85000"/>
              </a:lnSpc>
              <a:spcBef>
                <a:spcPts val="0"/>
              </a:spcBef>
              <a:buNone/>
              <a:defRPr sz="5998" spc="-300">
                <a:solidFill>
                  <a:schemeClr val="tx1"/>
                </a:solidFill>
              </a:defRPr>
            </a:lvl8pPr>
            <a:lvl9pPr marL="0" indent="0">
              <a:lnSpc>
                <a:spcPct val="85000"/>
              </a:lnSpc>
              <a:spcBef>
                <a:spcPts val="0"/>
              </a:spcBef>
              <a:buNone/>
              <a:defRPr sz="5998" spc="-300">
                <a:solidFill>
                  <a:schemeClr val="tx1"/>
                </a:solidFill>
              </a:defRPr>
            </a:lvl9pPr>
          </a:lstStyle>
          <a:p>
            <a:pPr lvl="0"/>
            <a:r>
              <a:rPr lang="en-US"/>
              <a:t>00</a:t>
            </a:r>
          </a:p>
        </p:txBody>
      </p:sp>
      <p:sp>
        <p:nvSpPr>
          <p:cNvPr id="33" name="Text Placeholder 17">
            <a:extLst>
              <a:ext uri="{FF2B5EF4-FFF2-40B4-BE49-F238E27FC236}">
                <a16:creationId xmlns:a16="http://schemas.microsoft.com/office/drawing/2014/main" id="{EB8F9E72-51E8-ED42-B820-2E886AED336E}"/>
              </a:ext>
            </a:extLst>
          </p:cNvPr>
          <p:cNvSpPr>
            <a:spLocks noGrp="1"/>
          </p:cNvSpPr>
          <p:nvPr>
            <p:ph type="body" sz="quarter" idx="28" hasCustomPrompt="1"/>
          </p:nvPr>
        </p:nvSpPr>
        <p:spPr>
          <a:xfrm>
            <a:off x="9169044" y="3475990"/>
            <a:ext cx="2651069" cy="914400"/>
          </a:xfrm>
        </p:spPr>
        <p:txBody>
          <a:bodyPr>
            <a:noAutofit/>
          </a:bodyPr>
          <a:lstStyle>
            <a:lvl1pPr marL="0" indent="0">
              <a:spcBef>
                <a:spcPts val="0"/>
              </a:spcBef>
              <a:buFontTx/>
              <a:buNone/>
              <a:defRPr sz="16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
        <p:nvSpPr>
          <p:cNvPr id="34" name="Text Placeholder 18">
            <a:extLst>
              <a:ext uri="{FF2B5EF4-FFF2-40B4-BE49-F238E27FC236}">
                <a16:creationId xmlns:a16="http://schemas.microsoft.com/office/drawing/2014/main" id="{A9634672-75E2-F144-A6B5-F38AE7EEF7F8}"/>
              </a:ext>
            </a:extLst>
          </p:cNvPr>
          <p:cNvSpPr>
            <a:spLocks noGrp="1"/>
          </p:cNvSpPr>
          <p:nvPr>
            <p:ph type="body" sz="quarter" idx="29" hasCustomPrompt="1"/>
          </p:nvPr>
        </p:nvSpPr>
        <p:spPr>
          <a:xfrm>
            <a:off x="8207902" y="4940300"/>
            <a:ext cx="822746" cy="914400"/>
          </a:xfrm>
        </p:spPr>
        <p:txBody>
          <a:bodyPr wrap="none">
            <a:noAutofit/>
          </a:bodyPr>
          <a:lstStyle>
            <a:lvl1pPr marL="0" indent="0">
              <a:lnSpc>
                <a:spcPct val="85000"/>
              </a:lnSpc>
              <a:spcBef>
                <a:spcPts val="0"/>
              </a:spcBef>
              <a:buNone/>
              <a:defRPr sz="5998" spc="-300" baseline="0">
                <a:solidFill>
                  <a:schemeClr val="tx1"/>
                </a:solidFill>
              </a:defRPr>
            </a:lvl1pPr>
            <a:lvl2pPr marL="0" indent="0">
              <a:lnSpc>
                <a:spcPct val="85000"/>
              </a:lnSpc>
              <a:spcBef>
                <a:spcPts val="0"/>
              </a:spcBef>
              <a:buNone/>
              <a:defRPr sz="5998" spc="-300">
                <a:solidFill>
                  <a:schemeClr val="tx1"/>
                </a:solidFill>
              </a:defRPr>
            </a:lvl2pPr>
            <a:lvl3pPr marL="0" indent="0">
              <a:lnSpc>
                <a:spcPct val="85000"/>
              </a:lnSpc>
              <a:spcBef>
                <a:spcPts val="0"/>
              </a:spcBef>
              <a:buNone/>
              <a:defRPr sz="5998" spc="-300">
                <a:solidFill>
                  <a:schemeClr val="tx1"/>
                </a:solidFill>
              </a:defRPr>
            </a:lvl3pPr>
            <a:lvl4pPr marL="0" indent="0">
              <a:lnSpc>
                <a:spcPct val="85000"/>
              </a:lnSpc>
              <a:spcBef>
                <a:spcPts val="0"/>
              </a:spcBef>
              <a:buNone/>
              <a:defRPr sz="5998" spc="-300">
                <a:solidFill>
                  <a:schemeClr val="tx1"/>
                </a:solidFill>
              </a:defRPr>
            </a:lvl4pPr>
            <a:lvl5pPr marL="0" indent="0">
              <a:lnSpc>
                <a:spcPct val="85000"/>
              </a:lnSpc>
              <a:spcBef>
                <a:spcPts val="0"/>
              </a:spcBef>
              <a:buNone/>
              <a:defRPr sz="5998" spc="-300">
                <a:solidFill>
                  <a:schemeClr val="tx1"/>
                </a:solidFill>
              </a:defRPr>
            </a:lvl5pPr>
            <a:lvl6pPr marL="0" indent="0">
              <a:lnSpc>
                <a:spcPct val="85000"/>
              </a:lnSpc>
              <a:spcBef>
                <a:spcPts val="0"/>
              </a:spcBef>
              <a:buNone/>
              <a:defRPr sz="5998" spc="-300">
                <a:solidFill>
                  <a:schemeClr val="tx1"/>
                </a:solidFill>
              </a:defRPr>
            </a:lvl6pPr>
            <a:lvl7pPr marL="0" indent="0">
              <a:lnSpc>
                <a:spcPct val="85000"/>
              </a:lnSpc>
              <a:spcBef>
                <a:spcPts val="0"/>
              </a:spcBef>
              <a:buNone/>
              <a:defRPr sz="5998" spc="-300">
                <a:solidFill>
                  <a:schemeClr val="tx1"/>
                </a:solidFill>
              </a:defRPr>
            </a:lvl7pPr>
            <a:lvl8pPr marL="0" indent="0">
              <a:lnSpc>
                <a:spcPct val="85000"/>
              </a:lnSpc>
              <a:spcBef>
                <a:spcPts val="0"/>
              </a:spcBef>
              <a:buNone/>
              <a:defRPr sz="5998" spc="-300">
                <a:solidFill>
                  <a:schemeClr val="tx1"/>
                </a:solidFill>
              </a:defRPr>
            </a:lvl8pPr>
            <a:lvl9pPr marL="0" indent="0">
              <a:lnSpc>
                <a:spcPct val="85000"/>
              </a:lnSpc>
              <a:spcBef>
                <a:spcPts val="0"/>
              </a:spcBef>
              <a:buNone/>
              <a:defRPr sz="5998" spc="-300">
                <a:solidFill>
                  <a:schemeClr val="tx1"/>
                </a:solidFill>
              </a:defRPr>
            </a:lvl9pPr>
          </a:lstStyle>
          <a:p>
            <a:pPr lvl="0"/>
            <a:r>
              <a:rPr lang="en-US"/>
              <a:t>00</a:t>
            </a:r>
          </a:p>
        </p:txBody>
      </p:sp>
      <p:sp>
        <p:nvSpPr>
          <p:cNvPr id="35" name="Text Placeholder 19">
            <a:extLst>
              <a:ext uri="{FF2B5EF4-FFF2-40B4-BE49-F238E27FC236}">
                <a16:creationId xmlns:a16="http://schemas.microsoft.com/office/drawing/2014/main" id="{60E4E1B8-67AC-DB4C-9F68-51E2CCF3AB02}"/>
              </a:ext>
            </a:extLst>
          </p:cNvPr>
          <p:cNvSpPr>
            <a:spLocks noGrp="1"/>
          </p:cNvSpPr>
          <p:nvPr>
            <p:ph type="body" sz="quarter" idx="30" hasCustomPrompt="1"/>
          </p:nvPr>
        </p:nvSpPr>
        <p:spPr>
          <a:xfrm>
            <a:off x="9169044" y="4940300"/>
            <a:ext cx="2651069" cy="914400"/>
          </a:xfrm>
        </p:spPr>
        <p:txBody>
          <a:bodyPr>
            <a:noAutofit/>
          </a:bodyPr>
          <a:lstStyle>
            <a:lvl1pPr marL="0" indent="0">
              <a:spcBef>
                <a:spcPts val="0"/>
              </a:spcBef>
              <a:buFontTx/>
              <a:buNone/>
              <a:defRPr sz="16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a:spcBef>
                <a:spcPts val="0"/>
              </a:spcBef>
              <a:buFontTx/>
              <a:buNone/>
              <a:defRPr sz="1400"/>
            </a:lvl5pPr>
            <a:lvl6pPr marL="0" indent="0">
              <a:spcBef>
                <a:spcPts val="0"/>
              </a:spcBef>
              <a:buFontTx/>
              <a:buNone/>
              <a:defRPr sz="1400"/>
            </a:lvl6pPr>
            <a:lvl7pPr marL="0" indent="0">
              <a:spcBef>
                <a:spcPts val="0"/>
              </a:spcBef>
              <a:buFontTx/>
              <a:buNone/>
              <a:defRPr sz="1400"/>
            </a:lvl7pPr>
            <a:lvl8pPr marL="0" indent="0">
              <a:spcBef>
                <a:spcPts val="0"/>
              </a:spcBef>
              <a:buFontTx/>
              <a:buNone/>
              <a:defRPr sz="1400"/>
            </a:lvl8pPr>
            <a:lvl9pPr marL="0" indent="0">
              <a:spcBef>
                <a:spcPts val="0"/>
              </a:spcBef>
              <a:buFontTx/>
              <a:buNone/>
              <a:defRPr sz="1400"/>
            </a:lvl9pPr>
          </a:lstStyle>
          <a:p>
            <a:pPr lvl="0"/>
            <a:r>
              <a:rPr lang="en-US"/>
              <a:t>[Section title]</a:t>
            </a:r>
          </a:p>
          <a:p>
            <a:pPr lvl="1"/>
            <a:r>
              <a:rPr lang="en-US"/>
              <a:t>Second level</a:t>
            </a:r>
          </a:p>
          <a:p>
            <a:pPr lvl="2"/>
            <a:r>
              <a:rPr lang="en-US"/>
              <a:t>Third level</a:t>
            </a:r>
          </a:p>
        </p:txBody>
      </p:sp>
    </p:spTree>
    <p:extLst>
      <p:ext uri="{BB962C8B-B14F-4D97-AF65-F5344CB8AC3E}">
        <p14:creationId xmlns:p14="http://schemas.microsoft.com/office/powerpoint/2010/main" val="2371975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2506">
          <p15:clr>
            <a:srgbClr val="FBAE40"/>
          </p15:clr>
        </p15:guide>
        <p15:guide id="2" pos="2700">
          <p15:clr>
            <a:srgbClr val="FBAE40"/>
          </p15:clr>
        </p15:guide>
        <p15:guide id="3" orient="horz" pos="1266">
          <p15:clr>
            <a:srgbClr val="FBAE40"/>
          </p15:clr>
        </p15:guide>
        <p15:guide id="5" orient="horz" pos="4148">
          <p15:clr>
            <a:srgbClr val="FBAE40"/>
          </p15:clr>
        </p15:guide>
        <p15:guide id="6" pos="4978">
          <p15:clr>
            <a:srgbClr val="FBAE40"/>
          </p15:clr>
        </p15:guide>
        <p15:guide id="7" pos="5172">
          <p15:clr>
            <a:srgbClr val="FBAE40"/>
          </p15:clr>
        </p15:guide>
        <p15:guide id="8" orient="horz" pos="368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665" y="365760"/>
            <a:ext cx="1145444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665" y="1828800"/>
            <a:ext cx="8501705" cy="425196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6676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1152">
          <p15:clr>
            <a:srgbClr val="FBAE40"/>
          </p15:clr>
        </p15:guide>
        <p15:guide id="2" orient="horz" pos="3832">
          <p15:clr>
            <a:srgbClr val="FBAE40"/>
          </p15:clr>
        </p15:guide>
        <p15:guide id="3" pos="5588">
          <p15:clr>
            <a:srgbClr val="FBAE40"/>
          </p15:clr>
        </p15:guide>
        <p15:guide id="4" orient="horz" pos="4148">
          <p15:clr>
            <a:srgbClr val="FBAE40"/>
          </p15:clr>
        </p15:guide>
        <p15:guide id="5" pos="578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0C88FF-867A-4400-B205-E69EFB354EF3}"/>
              </a:ext>
            </a:extLst>
          </p:cNvPr>
          <p:cNvSpPr>
            <a:spLocks noGrp="1"/>
          </p:cNvSpPr>
          <p:nvPr>
            <p:ph type="title"/>
          </p:nvPr>
        </p:nvSpPr>
        <p:spPr>
          <a:xfrm>
            <a:off x="365665" y="365760"/>
            <a:ext cx="11454448" cy="914400"/>
          </a:xfrm>
          <a:prstGeom prst="rect">
            <a:avLst/>
          </a:prstGeom>
        </p:spPr>
        <p:txBody>
          <a:bodyPr vert="horz" lIns="0" tIns="0" rIns="0" bIns="0" rtlCol="0" anchor="t" anchorCtr="0">
            <a:noAutofit/>
          </a:bodyPr>
          <a:lstStyle/>
          <a:p>
            <a:r>
              <a:rPr lang="en-US"/>
              <a:t>[Slide title]</a:t>
            </a:r>
          </a:p>
        </p:txBody>
      </p:sp>
      <p:sp>
        <p:nvSpPr>
          <p:cNvPr id="3" name="Text Placeholder 2">
            <a:extLst>
              <a:ext uri="{FF2B5EF4-FFF2-40B4-BE49-F238E27FC236}">
                <a16:creationId xmlns:a16="http://schemas.microsoft.com/office/drawing/2014/main" id="{CFDE4FC5-C208-4061-8E32-8B795BC19E6E}"/>
              </a:ext>
            </a:extLst>
          </p:cNvPr>
          <p:cNvSpPr>
            <a:spLocks noGrp="1"/>
          </p:cNvSpPr>
          <p:nvPr>
            <p:ph type="body" idx="1"/>
          </p:nvPr>
        </p:nvSpPr>
        <p:spPr>
          <a:xfrm>
            <a:off x="365665" y="1828800"/>
            <a:ext cx="11454448" cy="4251960"/>
          </a:xfrm>
          <a:prstGeom prst="rect">
            <a:avLst/>
          </a:prstGeom>
        </p:spPr>
        <p:txBody>
          <a:bodyPr vert="horz" lIns="0" tIns="0" rIns="0" bIns="0" spcCol="301752"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UST" descr="UST">
            <a:extLst>
              <a:ext uri="{FF2B5EF4-FFF2-40B4-BE49-F238E27FC236}">
                <a16:creationId xmlns:a16="http://schemas.microsoft.com/office/drawing/2014/main" id="{0C48BBCD-09F2-451F-A9A1-8D9631C8078B}"/>
              </a:ext>
            </a:extLst>
          </p:cNvPr>
          <p:cNvSpPr>
            <a:spLocks noChangeAspect="1" noEditPoints="1"/>
          </p:cNvSpPr>
          <p:nvPr/>
        </p:nvSpPr>
        <p:spPr bwMode="black">
          <a:xfrm>
            <a:off x="365665" y="6238277"/>
            <a:ext cx="319957" cy="354090"/>
          </a:xfrm>
          <a:custGeom>
            <a:avLst/>
            <a:gdLst>
              <a:gd name="T0" fmla="*/ 3605 w 4000"/>
              <a:gd name="T1" fmla="*/ 485 h 4419"/>
              <a:gd name="T2" fmla="*/ 3605 w 4000"/>
              <a:gd name="T3" fmla="*/ 485 h 4419"/>
              <a:gd name="T4" fmla="*/ 2969 w 4000"/>
              <a:gd name="T5" fmla="*/ 485 h 4419"/>
              <a:gd name="T6" fmla="*/ 2969 w 4000"/>
              <a:gd name="T7" fmla="*/ 1120 h 4419"/>
              <a:gd name="T8" fmla="*/ 3605 w 4000"/>
              <a:gd name="T9" fmla="*/ 1120 h 4419"/>
              <a:gd name="T10" fmla="*/ 3605 w 4000"/>
              <a:gd name="T11" fmla="*/ 485 h 4419"/>
              <a:gd name="T12" fmla="*/ 4000 w 4000"/>
              <a:gd name="T13" fmla="*/ 2730 h 4419"/>
              <a:gd name="T14" fmla="*/ 4000 w 4000"/>
              <a:gd name="T15" fmla="*/ 2730 h 4419"/>
              <a:gd name="T16" fmla="*/ 2574 w 4000"/>
              <a:gd name="T17" fmla="*/ 2730 h 4419"/>
              <a:gd name="T18" fmla="*/ 2574 w 4000"/>
              <a:gd name="T19" fmla="*/ 3120 h 4419"/>
              <a:gd name="T20" fmla="*/ 3062 w 4000"/>
              <a:gd name="T21" fmla="*/ 3120 h 4419"/>
              <a:gd name="T22" fmla="*/ 3062 w 4000"/>
              <a:gd name="T23" fmla="*/ 4367 h 4419"/>
              <a:gd name="T24" fmla="*/ 3512 w 4000"/>
              <a:gd name="T25" fmla="*/ 4367 h 4419"/>
              <a:gd name="T26" fmla="*/ 3512 w 4000"/>
              <a:gd name="T27" fmla="*/ 3120 h 4419"/>
              <a:gd name="T28" fmla="*/ 4000 w 4000"/>
              <a:gd name="T29" fmla="*/ 3120 h 4419"/>
              <a:gd name="T30" fmla="*/ 4000 w 4000"/>
              <a:gd name="T31" fmla="*/ 2730 h 4419"/>
              <a:gd name="T32" fmla="*/ 903 w 4000"/>
              <a:gd name="T33" fmla="*/ 3385 h 4419"/>
              <a:gd name="T34" fmla="*/ 903 w 4000"/>
              <a:gd name="T35" fmla="*/ 3385 h 4419"/>
              <a:gd name="T36" fmla="*/ 760 w 4000"/>
              <a:gd name="T37" fmla="*/ 3351 h 4419"/>
              <a:gd name="T38" fmla="*/ 530 w 4000"/>
              <a:gd name="T39" fmla="*/ 3188 h 4419"/>
              <a:gd name="T40" fmla="*/ 760 w 4000"/>
              <a:gd name="T41" fmla="*/ 3065 h 4419"/>
              <a:gd name="T42" fmla="*/ 1114 w 4000"/>
              <a:gd name="T43" fmla="*/ 3213 h 4419"/>
              <a:gd name="T44" fmla="*/ 1392 w 4000"/>
              <a:gd name="T45" fmla="*/ 2988 h 4419"/>
              <a:gd name="T46" fmla="*/ 763 w 4000"/>
              <a:gd name="T47" fmla="*/ 2683 h 4419"/>
              <a:gd name="T48" fmla="*/ 82 w 4000"/>
              <a:gd name="T49" fmla="*/ 3199 h 4419"/>
              <a:gd name="T50" fmla="*/ 635 w 4000"/>
              <a:gd name="T51" fmla="*/ 3739 h 4419"/>
              <a:gd name="T52" fmla="*/ 784 w 4000"/>
              <a:gd name="T53" fmla="*/ 3776 h 4419"/>
              <a:gd name="T54" fmla="*/ 984 w 4000"/>
              <a:gd name="T55" fmla="*/ 3912 h 4419"/>
              <a:gd name="T56" fmla="*/ 718 w 4000"/>
              <a:gd name="T57" fmla="*/ 4050 h 4419"/>
              <a:gd name="T58" fmla="*/ 307 w 4000"/>
              <a:gd name="T59" fmla="*/ 3867 h 4419"/>
              <a:gd name="T60" fmla="*/ 29 w 4000"/>
              <a:gd name="T61" fmla="*/ 4092 h 4419"/>
              <a:gd name="T62" fmla="*/ 721 w 4000"/>
              <a:gd name="T63" fmla="*/ 4419 h 4419"/>
              <a:gd name="T64" fmla="*/ 1451 w 4000"/>
              <a:gd name="T65" fmla="*/ 3900 h 4419"/>
              <a:gd name="T66" fmla="*/ 903 w 4000"/>
              <a:gd name="T67" fmla="*/ 3385 h 4419"/>
              <a:gd name="T68" fmla="*/ 1026 w 4000"/>
              <a:gd name="T69" fmla="*/ 0 h 4419"/>
              <a:gd name="T70" fmla="*/ 1026 w 4000"/>
              <a:gd name="T71" fmla="*/ 0 h 4419"/>
              <a:gd name="T72" fmla="*/ 1475 w 4000"/>
              <a:gd name="T73" fmla="*/ 0 h 4419"/>
              <a:gd name="T74" fmla="*/ 1475 w 4000"/>
              <a:gd name="T75" fmla="*/ 967 h 4419"/>
              <a:gd name="T76" fmla="*/ 741 w 4000"/>
              <a:gd name="T77" fmla="*/ 1688 h 4419"/>
              <a:gd name="T78" fmla="*/ 0 w 4000"/>
              <a:gd name="T79" fmla="*/ 967 h 4419"/>
              <a:gd name="T80" fmla="*/ 0 w 4000"/>
              <a:gd name="T81" fmla="*/ 0 h 4419"/>
              <a:gd name="T82" fmla="*/ 449 w 4000"/>
              <a:gd name="T83" fmla="*/ 0 h 4419"/>
              <a:gd name="T84" fmla="*/ 449 w 4000"/>
              <a:gd name="T85" fmla="*/ 970 h 4419"/>
              <a:gd name="T86" fmla="*/ 739 w 4000"/>
              <a:gd name="T87" fmla="*/ 1273 h 4419"/>
              <a:gd name="T88" fmla="*/ 1026 w 4000"/>
              <a:gd name="T89" fmla="*/ 970 h 4419"/>
              <a:gd name="T90" fmla="*/ 1026 w 4000"/>
              <a:gd name="T91" fmla="*/ 0 h 4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00" h="4419">
                <a:moveTo>
                  <a:pt x="3605" y="485"/>
                </a:moveTo>
                <a:lnTo>
                  <a:pt x="3605" y="485"/>
                </a:lnTo>
                <a:lnTo>
                  <a:pt x="2969" y="485"/>
                </a:lnTo>
                <a:lnTo>
                  <a:pt x="2969" y="1120"/>
                </a:lnTo>
                <a:lnTo>
                  <a:pt x="3605" y="1120"/>
                </a:lnTo>
                <a:lnTo>
                  <a:pt x="3605" y="485"/>
                </a:lnTo>
                <a:close/>
                <a:moveTo>
                  <a:pt x="4000" y="2730"/>
                </a:moveTo>
                <a:lnTo>
                  <a:pt x="4000" y="2730"/>
                </a:lnTo>
                <a:lnTo>
                  <a:pt x="2574" y="2730"/>
                </a:lnTo>
                <a:lnTo>
                  <a:pt x="2574" y="3120"/>
                </a:lnTo>
                <a:lnTo>
                  <a:pt x="3062" y="3120"/>
                </a:lnTo>
                <a:lnTo>
                  <a:pt x="3062" y="4367"/>
                </a:lnTo>
                <a:lnTo>
                  <a:pt x="3512" y="4367"/>
                </a:lnTo>
                <a:lnTo>
                  <a:pt x="3512" y="3120"/>
                </a:lnTo>
                <a:lnTo>
                  <a:pt x="4000" y="3120"/>
                </a:lnTo>
                <a:lnTo>
                  <a:pt x="4000" y="2730"/>
                </a:lnTo>
                <a:close/>
                <a:moveTo>
                  <a:pt x="903" y="3385"/>
                </a:moveTo>
                <a:lnTo>
                  <a:pt x="903" y="3385"/>
                </a:lnTo>
                <a:lnTo>
                  <a:pt x="760" y="3351"/>
                </a:lnTo>
                <a:cubicBezTo>
                  <a:pt x="602" y="3312"/>
                  <a:pt x="530" y="3266"/>
                  <a:pt x="530" y="3188"/>
                </a:cubicBezTo>
                <a:cubicBezTo>
                  <a:pt x="530" y="3129"/>
                  <a:pt x="605" y="3065"/>
                  <a:pt x="760" y="3065"/>
                </a:cubicBezTo>
                <a:cubicBezTo>
                  <a:pt x="904" y="3065"/>
                  <a:pt x="1019" y="3128"/>
                  <a:pt x="1114" y="3213"/>
                </a:cubicBezTo>
                <a:lnTo>
                  <a:pt x="1392" y="2988"/>
                </a:lnTo>
                <a:cubicBezTo>
                  <a:pt x="1275" y="2791"/>
                  <a:pt x="1019" y="2683"/>
                  <a:pt x="763" y="2683"/>
                </a:cubicBezTo>
                <a:cubicBezTo>
                  <a:pt x="329" y="2683"/>
                  <a:pt x="82" y="2920"/>
                  <a:pt x="82" y="3199"/>
                </a:cubicBezTo>
                <a:cubicBezTo>
                  <a:pt x="82" y="3416"/>
                  <a:pt x="236" y="3640"/>
                  <a:pt x="635" y="3739"/>
                </a:cubicBezTo>
                <a:lnTo>
                  <a:pt x="784" y="3776"/>
                </a:lnTo>
                <a:cubicBezTo>
                  <a:pt x="930" y="3813"/>
                  <a:pt x="984" y="3840"/>
                  <a:pt x="984" y="3912"/>
                </a:cubicBezTo>
                <a:cubicBezTo>
                  <a:pt x="984" y="4000"/>
                  <a:pt x="867" y="4050"/>
                  <a:pt x="718" y="4050"/>
                </a:cubicBezTo>
                <a:cubicBezTo>
                  <a:pt x="547" y="4050"/>
                  <a:pt x="420" y="3981"/>
                  <a:pt x="307" y="3867"/>
                </a:cubicBezTo>
                <a:lnTo>
                  <a:pt x="29" y="4092"/>
                </a:lnTo>
                <a:cubicBezTo>
                  <a:pt x="150" y="4312"/>
                  <a:pt x="465" y="4419"/>
                  <a:pt x="721" y="4419"/>
                </a:cubicBezTo>
                <a:cubicBezTo>
                  <a:pt x="1177" y="4419"/>
                  <a:pt x="1451" y="4206"/>
                  <a:pt x="1451" y="3900"/>
                </a:cubicBezTo>
                <a:cubicBezTo>
                  <a:pt x="1451" y="3668"/>
                  <a:pt x="1303" y="3482"/>
                  <a:pt x="903" y="3385"/>
                </a:cubicBezTo>
                <a:close/>
                <a:moveTo>
                  <a:pt x="1026" y="0"/>
                </a:moveTo>
                <a:lnTo>
                  <a:pt x="1026" y="0"/>
                </a:lnTo>
                <a:lnTo>
                  <a:pt x="1475" y="0"/>
                </a:lnTo>
                <a:lnTo>
                  <a:pt x="1475" y="967"/>
                </a:lnTo>
                <a:cubicBezTo>
                  <a:pt x="1475" y="1417"/>
                  <a:pt x="1206" y="1688"/>
                  <a:pt x="741" y="1688"/>
                </a:cubicBezTo>
                <a:cubicBezTo>
                  <a:pt x="258" y="1688"/>
                  <a:pt x="0" y="1406"/>
                  <a:pt x="0" y="967"/>
                </a:cubicBezTo>
                <a:lnTo>
                  <a:pt x="0" y="0"/>
                </a:lnTo>
                <a:lnTo>
                  <a:pt x="449" y="0"/>
                </a:lnTo>
                <a:lnTo>
                  <a:pt x="449" y="970"/>
                </a:lnTo>
                <a:cubicBezTo>
                  <a:pt x="449" y="1163"/>
                  <a:pt x="559" y="1273"/>
                  <a:pt x="739" y="1273"/>
                </a:cubicBezTo>
                <a:cubicBezTo>
                  <a:pt x="918" y="1273"/>
                  <a:pt x="1026" y="1163"/>
                  <a:pt x="1026" y="970"/>
                </a:cubicBezTo>
                <a:lnTo>
                  <a:pt x="1026" y="0"/>
                </a:lnTo>
                <a:close/>
              </a:path>
            </a:pathLst>
          </a:custGeom>
          <a:solidFill>
            <a:schemeClr val="tx1"/>
          </a:solidFill>
          <a:ln w="0">
            <a:noFill/>
            <a:prstDash val="solid"/>
            <a:round/>
            <a:headEnd/>
            <a:tailEnd/>
          </a:ln>
        </p:spPr>
        <p:txBody>
          <a:bodyPr vert="horz" wrap="square" lIns="91416" tIns="45708" rIns="91416" bIns="45708" numCol="1" anchor="t" anchorCtr="0" compatLnSpc="1">
            <a:prstTxWarp prst="textNoShape">
              <a:avLst/>
            </a:prstTxWarp>
          </a:bodyPr>
          <a:lstStyle/>
          <a:p>
            <a:endParaRPr lang="en-US" sz="1600"/>
          </a:p>
        </p:txBody>
      </p:sp>
      <p:sp>
        <p:nvSpPr>
          <p:cNvPr id="8" name="Legal">
            <a:extLst>
              <a:ext uri="{FF2B5EF4-FFF2-40B4-BE49-F238E27FC236}">
                <a16:creationId xmlns:a16="http://schemas.microsoft.com/office/drawing/2014/main" id="{4CF0DBC0-0449-664B-8AD9-C52EDB6E5938}"/>
              </a:ext>
            </a:extLst>
          </p:cNvPr>
          <p:cNvSpPr txBox="1"/>
          <p:nvPr/>
        </p:nvSpPr>
        <p:spPr>
          <a:xfrm>
            <a:off x="8221152" y="6402070"/>
            <a:ext cx="3141880" cy="182880"/>
          </a:xfrm>
          <a:prstGeom prst="rect">
            <a:avLst/>
          </a:prstGeom>
          <a:noFill/>
        </p:spPr>
        <p:txBody>
          <a:bodyPr wrap="none" lIns="0" tIns="0" rIns="0" bIns="0" rtlCol="0" anchor="b" anchorCtr="0">
            <a:noAutofit/>
          </a:bodyPr>
          <a:lstStyle/>
          <a:p>
            <a:pPr marL="0" indent="0" algn="r">
              <a:lnSpc>
                <a:spcPct val="100000"/>
              </a:lnSpc>
              <a:spcBef>
                <a:spcPts val="0"/>
              </a:spcBef>
              <a:buSzPct val="100000"/>
              <a:buFontTx/>
              <a:buNone/>
            </a:pPr>
            <a:r>
              <a:rPr lang="en-US" sz="800" b="0"/>
              <a:t>Confidential and Proprietary. © 2021 UST Global Inc</a:t>
            </a:r>
          </a:p>
        </p:txBody>
      </p:sp>
      <p:sp>
        <p:nvSpPr>
          <p:cNvPr id="7" name="Slide Number Placeholder 10">
            <a:extLst>
              <a:ext uri="{FF2B5EF4-FFF2-40B4-BE49-F238E27FC236}">
                <a16:creationId xmlns:a16="http://schemas.microsoft.com/office/drawing/2014/main" id="{6B83DCED-BA11-D543-A375-D7063D8D94E9}"/>
              </a:ext>
            </a:extLst>
          </p:cNvPr>
          <p:cNvSpPr txBox="1">
            <a:spLocks/>
          </p:cNvSpPr>
          <p:nvPr userDrawn="1"/>
        </p:nvSpPr>
        <p:spPr>
          <a:xfrm>
            <a:off x="11363032" y="6317731"/>
            <a:ext cx="457081" cy="274637"/>
          </a:xfrm>
          <a:prstGeom prst="rect">
            <a:avLst/>
          </a:prstGeom>
        </p:spPr>
        <p:txBody>
          <a:bodyPr vert="horz" lIns="0" tIns="0" rIns="0" bIns="0" rtlCol="0" anchor="b" anchorCtr="0"/>
          <a:lstStyle>
            <a:defPPr>
              <a:defRPr lang="en-US"/>
            </a:defPPr>
            <a:lvl1pPr marL="0" algn="r" defTabSz="892894" rtl="0" eaLnBrk="1" latinLnBrk="0" hangingPunct="1">
              <a:defRPr sz="1000" kern="1200">
                <a:solidFill>
                  <a:schemeClr val="accent3"/>
                </a:solidFill>
                <a:latin typeface="Helvetica"/>
                <a:ea typeface="+mn-ea"/>
                <a:cs typeface="Helvetica"/>
              </a:defRPr>
            </a:lvl1pPr>
            <a:lvl2pPr marL="446447" algn="l" defTabSz="892894" rtl="0" eaLnBrk="1" latinLnBrk="0" hangingPunct="1">
              <a:defRPr sz="1700" kern="1200">
                <a:solidFill>
                  <a:schemeClr val="tx1"/>
                </a:solidFill>
                <a:latin typeface="+mn-lt"/>
                <a:ea typeface="+mn-ea"/>
                <a:cs typeface="+mn-cs"/>
              </a:defRPr>
            </a:lvl2pPr>
            <a:lvl3pPr marL="892894" algn="l" defTabSz="892894" rtl="0" eaLnBrk="1" latinLnBrk="0" hangingPunct="1">
              <a:defRPr sz="1700" kern="1200">
                <a:solidFill>
                  <a:schemeClr val="tx1"/>
                </a:solidFill>
                <a:latin typeface="+mn-lt"/>
                <a:ea typeface="+mn-ea"/>
                <a:cs typeface="+mn-cs"/>
              </a:defRPr>
            </a:lvl3pPr>
            <a:lvl4pPr marL="1339340" algn="l" defTabSz="892894" rtl="0" eaLnBrk="1" latinLnBrk="0" hangingPunct="1">
              <a:defRPr sz="1700" kern="1200">
                <a:solidFill>
                  <a:schemeClr val="tx1"/>
                </a:solidFill>
                <a:latin typeface="+mn-lt"/>
                <a:ea typeface="+mn-ea"/>
                <a:cs typeface="+mn-cs"/>
              </a:defRPr>
            </a:lvl4pPr>
            <a:lvl5pPr marL="1785787" algn="l" defTabSz="892894" rtl="0" eaLnBrk="1" latinLnBrk="0" hangingPunct="1">
              <a:defRPr sz="1700" kern="1200">
                <a:solidFill>
                  <a:schemeClr val="tx1"/>
                </a:solidFill>
                <a:latin typeface="+mn-lt"/>
                <a:ea typeface="+mn-ea"/>
                <a:cs typeface="+mn-cs"/>
              </a:defRPr>
            </a:lvl5pPr>
            <a:lvl6pPr marL="2232234" algn="l" defTabSz="892894" rtl="0" eaLnBrk="1" latinLnBrk="0" hangingPunct="1">
              <a:defRPr sz="1700" kern="1200">
                <a:solidFill>
                  <a:schemeClr val="tx1"/>
                </a:solidFill>
                <a:latin typeface="+mn-lt"/>
                <a:ea typeface="+mn-ea"/>
                <a:cs typeface="+mn-cs"/>
              </a:defRPr>
            </a:lvl6pPr>
            <a:lvl7pPr marL="2678681" algn="l" defTabSz="892894" rtl="0" eaLnBrk="1" latinLnBrk="0" hangingPunct="1">
              <a:defRPr sz="1700" kern="1200">
                <a:solidFill>
                  <a:schemeClr val="tx1"/>
                </a:solidFill>
                <a:latin typeface="+mn-lt"/>
                <a:ea typeface="+mn-ea"/>
                <a:cs typeface="+mn-cs"/>
              </a:defRPr>
            </a:lvl7pPr>
            <a:lvl8pPr marL="3125127" algn="l" defTabSz="892894" rtl="0" eaLnBrk="1" latinLnBrk="0" hangingPunct="1">
              <a:defRPr sz="1700" kern="1200">
                <a:solidFill>
                  <a:schemeClr val="tx1"/>
                </a:solidFill>
                <a:latin typeface="+mn-lt"/>
                <a:ea typeface="+mn-ea"/>
                <a:cs typeface="+mn-cs"/>
              </a:defRPr>
            </a:lvl8pPr>
            <a:lvl9pPr marL="3571574" algn="l" defTabSz="892894" rtl="0" eaLnBrk="1" latinLnBrk="0" hangingPunct="1">
              <a:defRPr sz="1700" kern="1200">
                <a:solidFill>
                  <a:schemeClr val="tx1"/>
                </a:solidFill>
                <a:latin typeface="+mn-lt"/>
                <a:ea typeface="+mn-ea"/>
                <a:cs typeface="+mn-cs"/>
              </a:defRPr>
            </a:lvl9pPr>
          </a:lstStyle>
          <a:p>
            <a:pPr algn="r"/>
            <a:r>
              <a:rPr lang="en-US" sz="800">
                <a:solidFill>
                  <a:schemeClr val="tx1"/>
                </a:solidFill>
                <a:latin typeface="+mn-lt"/>
                <a:cs typeface="Trebuchet MS"/>
              </a:rPr>
              <a:t> </a:t>
            </a:r>
            <a:fld id="{110FD68B-4EE4-9D43-89F2-B87D6C9CEE3A}" type="slidenum">
              <a:rPr lang="en-US" sz="800" smtClean="0">
                <a:solidFill>
                  <a:schemeClr val="tx1"/>
                </a:solidFill>
                <a:latin typeface="+mn-lt"/>
                <a:cs typeface="Trebuchet MS"/>
              </a:rPr>
              <a:pPr algn="r"/>
              <a:t>‹#›</a:t>
            </a:fld>
            <a:endParaRPr lang="en-US" sz="800">
              <a:solidFill>
                <a:schemeClr val="tx1"/>
              </a:solidFill>
              <a:latin typeface="+mn-lt"/>
              <a:cs typeface="Trebuchet MS"/>
            </a:endParaRPr>
          </a:p>
        </p:txBody>
      </p:sp>
    </p:spTree>
    <p:extLst>
      <p:ext uri="{BB962C8B-B14F-4D97-AF65-F5344CB8AC3E}">
        <p14:creationId xmlns:p14="http://schemas.microsoft.com/office/powerpoint/2010/main" val="1817470220"/>
      </p:ext>
    </p:extLst>
  </p:cSld>
  <p:clrMap bg1="lt1" tx1="dk1" bg2="lt2" tx2="dk2" accent1="accent1" accent2="accent2" accent3="accent3" accent4="accent4" accent5="accent5" accent6="accent6" hlink="hlink" folHlink="folHlink"/>
  <p:sldLayoutIdLst>
    <p:sldLayoutId id="2147483678" r:id="rId1"/>
    <p:sldLayoutId id="2147483721"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700" r:id="rId24"/>
    <p:sldLayoutId id="2147483701" r:id="rId25"/>
    <p:sldLayoutId id="2147483702" r:id="rId26"/>
    <p:sldLayoutId id="2147483703" r:id="rId27"/>
    <p:sldLayoutId id="2147483704" r:id="rId28"/>
    <p:sldLayoutId id="2147483705" r:id="rId29"/>
    <p:sldLayoutId id="2147483706" r:id="rId30"/>
    <p:sldLayoutId id="2147483707" r:id="rId31"/>
    <p:sldLayoutId id="2147483708" r:id="rId32"/>
    <p:sldLayoutId id="2147483709" r:id="rId33"/>
    <p:sldLayoutId id="2147483710" r:id="rId34"/>
    <p:sldLayoutId id="2147483711" r:id="rId35"/>
    <p:sldLayoutId id="2147483712" r:id="rId36"/>
    <p:sldLayoutId id="2147483713" r:id="rId37"/>
    <p:sldLayoutId id="2147483714" r:id="rId38"/>
    <p:sldLayoutId id="2147483715" r:id="rId39"/>
    <p:sldLayoutId id="2147483716" r:id="rId40"/>
    <p:sldLayoutId id="2147483717" r:id="rId41"/>
    <p:sldLayoutId id="2147483723" r:id="rId42"/>
    <p:sldLayoutId id="2147483722" r:id="rId43"/>
    <p:sldLayoutId id="2147483718" r:id="rId44"/>
    <p:sldLayoutId id="2147483719" r:id="rId45"/>
    <p:sldLayoutId id="2147483720" r:id="rId4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126" rtl="0" eaLnBrk="1" latinLnBrk="0" hangingPunct="1">
        <a:lnSpc>
          <a:spcPct val="90000"/>
        </a:lnSpc>
        <a:spcBef>
          <a:spcPct val="0"/>
        </a:spcBef>
        <a:buNone/>
        <a:defRPr sz="3199" b="1" kern="1200">
          <a:solidFill>
            <a:schemeClr val="tx1"/>
          </a:solidFill>
          <a:latin typeface="+mj-lt"/>
          <a:ea typeface="+mj-ea"/>
          <a:cs typeface="+mj-cs"/>
        </a:defRPr>
      </a:lvl1pPr>
    </p:titleStyle>
    <p:bodyStyle>
      <a:lvl1pPr marL="182825" indent="-182825" algn="l" defTabSz="914126" rtl="0" eaLnBrk="1" latinLnBrk="0" hangingPunct="1">
        <a:lnSpc>
          <a:spcPct val="100000"/>
        </a:lnSpc>
        <a:spcBef>
          <a:spcPts val="1200"/>
        </a:spcBef>
        <a:buClrTx/>
        <a:buFont typeface="Arial" panose="020B0604020202020204" pitchFamily="34" charset="0"/>
        <a:buChar char="•"/>
        <a:defRPr sz="1799" kern="1200">
          <a:solidFill>
            <a:schemeClr val="tx1"/>
          </a:solidFill>
          <a:latin typeface="+mn-lt"/>
          <a:ea typeface="+mn-ea"/>
          <a:cs typeface="+mn-cs"/>
        </a:defRPr>
      </a:lvl1pPr>
      <a:lvl2pPr marL="365650" indent="-182825" algn="l" defTabSz="914126" rtl="0" eaLnBrk="1" latinLnBrk="0" hangingPunct="1">
        <a:lnSpc>
          <a:spcPct val="100000"/>
        </a:lnSpc>
        <a:spcBef>
          <a:spcPts val="300"/>
        </a:spcBef>
        <a:buFont typeface="Arial" panose="020B0604020202020204" pitchFamily="34" charset="0"/>
        <a:buChar char="–"/>
        <a:defRPr sz="1799" kern="1200">
          <a:solidFill>
            <a:schemeClr val="tx1"/>
          </a:solidFill>
          <a:latin typeface="+mn-lt"/>
          <a:ea typeface="+mn-ea"/>
          <a:cs typeface="+mn-cs"/>
        </a:defRPr>
      </a:lvl2pPr>
      <a:lvl3pPr marL="548475" indent="-182825" algn="l" defTabSz="914126" rtl="0" eaLnBrk="1" latinLnBrk="0" hangingPunct="1">
        <a:lnSpc>
          <a:spcPct val="100000"/>
        </a:lnSpc>
        <a:spcBef>
          <a:spcPts val="300"/>
        </a:spcBef>
        <a:buFont typeface="Arial" panose="020B0604020202020204" pitchFamily="34" charset="0"/>
        <a:buChar char="–"/>
        <a:defRPr sz="1799" kern="1200">
          <a:solidFill>
            <a:schemeClr val="tx1"/>
          </a:solidFill>
          <a:latin typeface="+mn-lt"/>
          <a:ea typeface="+mn-ea"/>
          <a:cs typeface="+mn-cs"/>
        </a:defRPr>
      </a:lvl3pPr>
      <a:lvl4pPr marL="731301" indent="-182825" algn="l" defTabSz="914126" rtl="0" eaLnBrk="1" latinLnBrk="0" hangingPunct="1">
        <a:lnSpc>
          <a:spcPct val="100000"/>
        </a:lnSpc>
        <a:spcBef>
          <a:spcPts val="300"/>
        </a:spcBef>
        <a:buFont typeface="Arial" panose="020B0604020202020204" pitchFamily="34" charset="0"/>
        <a:buChar char="–"/>
        <a:defRPr sz="1799" kern="1200">
          <a:solidFill>
            <a:schemeClr val="tx1"/>
          </a:solidFill>
          <a:latin typeface="+mn-lt"/>
          <a:ea typeface="+mn-ea"/>
          <a:cs typeface="+mn-cs"/>
        </a:defRPr>
      </a:lvl4pPr>
      <a:lvl5pPr marL="914126" indent="-182825" algn="l" defTabSz="914126" rtl="0" eaLnBrk="1" latinLnBrk="0" hangingPunct="1">
        <a:lnSpc>
          <a:spcPct val="100000"/>
        </a:lnSpc>
        <a:spcBef>
          <a:spcPts val="300"/>
        </a:spcBef>
        <a:buFont typeface="Arial" panose="020B0604020202020204" pitchFamily="34" charset="0"/>
        <a:buChar char="–"/>
        <a:defRPr sz="1799" kern="1200">
          <a:solidFill>
            <a:schemeClr val="tx1"/>
          </a:solidFill>
          <a:latin typeface="+mn-lt"/>
          <a:ea typeface="+mn-ea"/>
          <a:cs typeface="+mn-cs"/>
        </a:defRPr>
      </a:lvl5pPr>
      <a:lvl6pPr marL="1096951" indent="-182825" algn="l" defTabSz="914126" rtl="0" eaLnBrk="1" latinLnBrk="0" hangingPunct="1">
        <a:lnSpc>
          <a:spcPct val="100000"/>
        </a:lnSpc>
        <a:spcBef>
          <a:spcPts val="300"/>
        </a:spcBef>
        <a:buFont typeface="Arial" panose="020B0604020202020204" pitchFamily="34" charset="0"/>
        <a:buChar char="–"/>
        <a:defRPr sz="1799" kern="1200">
          <a:solidFill>
            <a:schemeClr val="tx1"/>
          </a:solidFill>
          <a:latin typeface="+mn-lt"/>
          <a:ea typeface="+mn-ea"/>
          <a:cs typeface="+mn-cs"/>
        </a:defRPr>
      </a:lvl6pPr>
      <a:lvl7pPr marL="1279776" indent="-182825" algn="l" defTabSz="914126" rtl="0" eaLnBrk="1" latinLnBrk="0" hangingPunct="1">
        <a:lnSpc>
          <a:spcPct val="100000"/>
        </a:lnSpc>
        <a:spcBef>
          <a:spcPts val="300"/>
        </a:spcBef>
        <a:buFont typeface="Arial" panose="020B0604020202020204" pitchFamily="34" charset="0"/>
        <a:buChar char="–"/>
        <a:defRPr sz="1799" kern="1200">
          <a:solidFill>
            <a:schemeClr val="tx1"/>
          </a:solidFill>
          <a:latin typeface="+mn-lt"/>
          <a:ea typeface="+mn-ea"/>
          <a:cs typeface="+mn-cs"/>
        </a:defRPr>
      </a:lvl7pPr>
      <a:lvl8pPr marL="1462601" indent="-182825" algn="l" defTabSz="914126" rtl="0" eaLnBrk="1" latinLnBrk="0" hangingPunct="1">
        <a:lnSpc>
          <a:spcPct val="100000"/>
        </a:lnSpc>
        <a:spcBef>
          <a:spcPts val="300"/>
        </a:spcBef>
        <a:buFont typeface="Arial" panose="020B0604020202020204" pitchFamily="34" charset="0"/>
        <a:buChar char="–"/>
        <a:defRPr sz="1799" kern="1200">
          <a:solidFill>
            <a:schemeClr val="tx1"/>
          </a:solidFill>
          <a:latin typeface="+mn-lt"/>
          <a:ea typeface="+mn-ea"/>
          <a:cs typeface="+mn-cs"/>
        </a:defRPr>
      </a:lvl8pPr>
      <a:lvl9pPr marL="1645426" indent="-182825" algn="l" defTabSz="914126" rtl="0" eaLnBrk="1" latinLnBrk="0" hangingPunct="1">
        <a:lnSpc>
          <a:spcPct val="100000"/>
        </a:lnSpc>
        <a:spcBef>
          <a:spcPts val="3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0">
          <p15:clr>
            <a:srgbClr val="F26B43"/>
          </p15:clr>
        </p15:guide>
        <p15:guide id="2" pos="230">
          <p15:clr>
            <a:srgbClr val="F26B43"/>
          </p15:clr>
        </p15:guide>
        <p15:guide id="3" pos="74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BB9A0-607F-4FAE-7330-1522D8901BDD}"/>
              </a:ext>
            </a:extLst>
          </p:cNvPr>
          <p:cNvSpPr>
            <a:spLocks noGrp="1"/>
          </p:cNvSpPr>
          <p:nvPr>
            <p:ph type="ctrTitle"/>
          </p:nvPr>
        </p:nvSpPr>
        <p:spPr>
          <a:xfrm>
            <a:off x="1701610" y="1117600"/>
            <a:ext cx="8519350" cy="1209040"/>
          </a:xfrm>
        </p:spPr>
        <p:txBody>
          <a:bodyPr/>
          <a:lstStyle/>
          <a:p>
            <a:r>
              <a:rPr lang="en-IN" sz="3600" err="1"/>
              <a:t>CivicPlus</a:t>
            </a:r>
            <a:r>
              <a:rPr lang="en-IN" sz="3600"/>
              <a:t>-UST Product Engineering </a:t>
            </a:r>
          </a:p>
        </p:txBody>
      </p:sp>
      <p:sp>
        <p:nvSpPr>
          <p:cNvPr id="3" name="Subtitle 2">
            <a:extLst>
              <a:ext uri="{FF2B5EF4-FFF2-40B4-BE49-F238E27FC236}">
                <a16:creationId xmlns:a16="http://schemas.microsoft.com/office/drawing/2014/main" id="{D32E625D-D51E-3E46-17F9-B79F1A116230}"/>
              </a:ext>
            </a:extLst>
          </p:cNvPr>
          <p:cNvSpPr>
            <a:spLocks noGrp="1"/>
          </p:cNvSpPr>
          <p:nvPr>
            <p:ph type="subTitle" idx="1"/>
          </p:nvPr>
        </p:nvSpPr>
        <p:spPr>
          <a:xfrm>
            <a:off x="1701610" y="3149600"/>
            <a:ext cx="5694870" cy="2834640"/>
          </a:xfrm>
        </p:spPr>
        <p:txBody>
          <a:bodyPr vert="horz" lIns="0" tIns="0" rIns="0" bIns="0" spcCol="301752" rtlCol="0" anchor="t">
            <a:noAutofit/>
          </a:bodyPr>
          <a:lstStyle/>
          <a:p>
            <a:endParaRPr lang="en-US" dirty="0"/>
          </a:p>
          <a:p>
            <a:r>
              <a:rPr lang="en-US" sz="2350" b="1" dirty="0"/>
              <a:t>Team Ironman </a:t>
            </a:r>
            <a:r>
              <a:rPr lang="en-US" sz="2350" dirty="0"/>
              <a:t>- </a:t>
            </a:r>
            <a:r>
              <a:rPr lang="en-IN" sz="2000" dirty="0"/>
              <a:t>Offshore team for Civic </a:t>
            </a:r>
            <a:endParaRPr lang="en-IN" sz="2000" dirty="0">
              <a:cs typeface="Arial"/>
            </a:endParaRPr>
          </a:p>
          <a:p>
            <a:r>
              <a:rPr lang="en-IN" sz="2000" dirty="0"/>
              <a:t>Engage Central.</a:t>
            </a:r>
            <a:endParaRPr lang="en-IN" sz="2000" dirty="0">
              <a:cs typeface="Arial"/>
            </a:endParaRPr>
          </a:p>
          <a:p>
            <a:endParaRPr lang="en-US" dirty="0"/>
          </a:p>
          <a:p>
            <a:r>
              <a:rPr lang="en-IN" sz="2350" b="1" dirty="0"/>
              <a:t>Team Sentinels- </a:t>
            </a:r>
            <a:r>
              <a:rPr lang="en-IN" sz="2000" dirty="0"/>
              <a:t>Offshore team handles </a:t>
            </a:r>
            <a:endParaRPr lang="en-IN" sz="2000" dirty="0">
              <a:cs typeface="Arial"/>
            </a:endParaRPr>
          </a:p>
          <a:p>
            <a:r>
              <a:rPr lang="en-IN" sz="2000" dirty="0"/>
              <a:t>automation and releases for multiple products.</a:t>
            </a:r>
            <a:endParaRPr lang="en-IN" sz="2000" dirty="0">
              <a:cs typeface="Arial"/>
            </a:endParaRPr>
          </a:p>
        </p:txBody>
      </p:sp>
      <p:pic>
        <p:nvPicPr>
          <p:cNvPr id="5" name="Picture Placeholder 8">
            <a:extLst>
              <a:ext uri="{FF2B5EF4-FFF2-40B4-BE49-F238E27FC236}">
                <a16:creationId xmlns:a16="http://schemas.microsoft.com/office/drawing/2014/main" id="{51856022-DC27-BE8D-A117-32A599615197}"/>
              </a:ext>
            </a:extLst>
          </p:cNvPr>
          <p:cNvPicPr>
            <a:picLocks noChangeAspect="1"/>
          </p:cNvPicPr>
          <p:nvPr/>
        </p:nvPicPr>
        <p:blipFill>
          <a:blip r:embed="rId2" cstate="print">
            <a:extLst>
              <a:ext uri="{28A0092B-C50C-407E-A947-70E740481C1C}">
                <a14:useLocalDpi xmlns:a14="http://schemas.microsoft.com/office/drawing/2010/main" val="0"/>
              </a:ext>
            </a:extLst>
          </a:blip>
          <a:srcRect l="10368" r="10368"/>
          <a:stretch>
            <a:fillRect/>
          </a:stretch>
        </p:blipFill>
        <p:spPr>
          <a:xfrm>
            <a:off x="8052493" y="2540000"/>
            <a:ext cx="3665937" cy="3637280"/>
          </a:xfrm>
          <a:prstGeom prst="rect">
            <a:avLst/>
          </a:prstGeom>
        </p:spPr>
      </p:pic>
    </p:spTree>
    <p:extLst>
      <p:ext uri="{BB962C8B-B14F-4D97-AF65-F5344CB8AC3E}">
        <p14:creationId xmlns:p14="http://schemas.microsoft.com/office/powerpoint/2010/main" val="2426761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6D659-868F-2BEE-5D74-D12650A228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BABBB2-7C20-826D-C222-D764403B812A}"/>
              </a:ext>
            </a:extLst>
          </p:cNvPr>
          <p:cNvSpPr>
            <a:spLocks noGrp="1"/>
          </p:cNvSpPr>
          <p:nvPr>
            <p:ph type="title"/>
          </p:nvPr>
        </p:nvSpPr>
        <p:spPr/>
        <p:txBody>
          <a:bodyPr/>
          <a:lstStyle/>
          <a:p>
            <a:r>
              <a:rPr lang="en-IN" sz="3150">
                <a:cs typeface="Arial"/>
              </a:rPr>
              <a:t>Current Week</a:t>
            </a:r>
          </a:p>
        </p:txBody>
      </p:sp>
      <p:graphicFrame>
        <p:nvGraphicFramePr>
          <p:cNvPr id="3" name="Content Placeholder 5">
            <a:extLst>
              <a:ext uri="{FF2B5EF4-FFF2-40B4-BE49-F238E27FC236}">
                <a16:creationId xmlns:a16="http://schemas.microsoft.com/office/drawing/2014/main" id="{36CDFA58-CE73-465C-EC7F-C6ACDF6A3977}"/>
              </a:ext>
            </a:extLst>
          </p:cNvPr>
          <p:cNvGraphicFramePr>
            <a:graphicFrameLocks noGrp="1"/>
          </p:cNvGraphicFramePr>
          <p:nvPr>
            <p:ph sz="half" idx="1"/>
            <p:extLst>
              <p:ext uri="{D42A27DB-BD31-4B8C-83A1-F6EECF244321}">
                <p14:modId xmlns:p14="http://schemas.microsoft.com/office/powerpoint/2010/main" val="350581279"/>
              </p:ext>
            </p:extLst>
          </p:nvPr>
        </p:nvGraphicFramePr>
        <p:xfrm>
          <a:off x="469856" y="1276506"/>
          <a:ext cx="10403840" cy="3013528"/>
        </p:xfrm>
        <a:graphic>
          <a:graphicData uri="http://schemas.openxmlformats.org/drawingml/2006/table">
            <a:tbl>
              <a:tblPr firstRow="1" bandRow="1">
                <a:tableStyleId>{5C22544A-7EE6-4342-B048-85BDC9FD1C3A}</a:tableStyleId>
              </a:tblPr>
              <a:tblGrid>
                <a:gridCol w="3234128">
                  <a:extLst>
                    <a:ext uri="{9D8B030D-6E8A-4147-A177-3AD203B41FA5}">
                      <a16:colId xmlns:a16="http://schemas.microsoft.com/office/drawing/2014/main" val="788504758"/>
                    </a:ext>
                  </a:extLst>
                </a:gridCol>
                <a:gridCol w="3584856">
                  <a:extLst>
                    <a:ext uri="{9D8B030D-6E8A-4147-A177-3AD203B41FA5}">
                      <a16:colId xmlns:a16="http://schemas.microsoft.com/office/drawing/2014/main" val="3474137818"/>
                    </a:ext>
                  </a:extLst>
                </a:gridCol>
                <a:gridCol w="3584856">
                  <a:extLst>
                    <a:ext uri="{9D8B030D-6E8A-4147-A177-3AD203B41FA5}">
                      <a16:colId xmlns:a16="http://schemas.microsoft.com/office/drawing/2014/main" val="2210193905"/>
                    </a:ext>
                  </a:extLst>
                </a:gridCol>
              </a:tblGrid>
              <a:tr h="200651">
                <a:tc>
                  <a:txBody>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IN" sz="1800">
                          <a:effectLst/>
                          <a:latin typeface="+mn-lt"/>
                        </a:rPr>
                        <a:t>Associate Name</a:t>
                      </a:r>
                      <a:endParaRPr lang="en-US" sz="1800">
                        <a:solidFill>
                          <a:srgbClr val="404040"/>
                        </a:solidFill>
                        <a:effectLst/>
                        <a:latin typeface="+mn-lt"/>
                        <a:ea typeface="Times New Roman" panose="02020603050405020304" pitchFamily="18" charset="0"/>
                        <a:cs typeface="Times New Roman" panose="02020603050405020304" pitchFamily="18" charset="0"/>
                      </a:endParaRPr>
                    </a:p>
                    <a:p>
                      <a:pPr algn="ctr"/>
                      <a:endParaRPr lang="en-IN"/>
                    </a:p>
                  </a:txBody>
                  <a:tcPr/>
                </a:tc>
                <a:tc>
                  <a:txBody>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IN" sz="1800" dirty="0">
                          <a:effectLst/>
                          <a:latin typeface="+mn-lt"/>
                        </a:rPr>
                        <a:t>Duration (Days)</a:t>
                      </a:r>
                      <a:endParaRPr lang="en-US" sz="1800" dirty="0">
                        <a:solidFill>
                          <a:srgbClr val="404040"/>
                        </a:solidFill>
                        <a:effectLst/>
                        <a:latin typeface="+mn-lt"/>
                        <a:ea typeface="Times New Roman" panose="02020603050405020304" pitchFamily="18" charset="0"/>
                        <a:cs typeface="Times New Roman" panose="02020603050405020304" pitchFamily="18" charset="0"/>
                      </a:endParaRPr>
                    </a:p>
                  </a:txBody>
                  <a:tcPr/>
                </a:tc>
                <a:tc>
                  <a:txBody>
                    <a:bodyPr/>
                    <a:lstStyle/>
                    <a:p>
                      <a:pPr algn="ctr"/>
                      <a:r>
                        <a:rPr lang="en-IN" sz="1800" dirty="0">
                          <a:effectLst/>
                          <a:latin typeface="+mn-lt"/>
                        </a:rPr>
                        <a:t>Dates</a:t>
                      </a:r>
                      <a:endParaRPr lang="en-IN" dirty="0"/>
                    </a:p>
                  </a:txBody>
                  <a:tcPr/>
                </a:tc>
                <a:extLst>
                  <a:ext uri="{0D108BD9-81ED-4DB2-BD59-A6C34878D82A}">
                    <a16:rowId xmlns:a16="http://schemas.microsoft.com/office/drawing/2014/main" val="2196556762"/>
                  </a:ext>
                </a:extLst>
              </a:tr>
              <a:tr h="474715">
                <a:tc>
                  <a:txBody>
                    <a:bodyPr/>
                    <a:lstStyle/>
                    <a:p>
                      <a:pPr marL="0" lvl="0" indent="0" algn="ctr">
                        <a:lnSpc>
                          <a:spcPct val="100000"/>
                        </a:lnSpc>
                        <a:spcBef>
                          <a:spcPts val="0"/>
                        </a:spcBef>
                        <a:spcAft>
                          <a:spcPts val="0"/>
                        </a:spcAft>
                        <a:buNone/>
                      </a:pPr>
                      <a:r>
                        <a:rPr lang="en-US" sz="1600" dirty="0"/>
                        <a:t>Kritika </a:t>
                      </a:r>
                      <a:r>
                        <a:rPr lang="en-US" sz="1600" dirty="0" err="1"/>
                        <a:t>Raghuwanshi</a:t>
                      </a:r>
                      <a:endParaRPr lang="en-US" sz="1600" dirty="0"/>
                    </a:p>
                  </a:txBody>
                  <a:tcPr anchor="b"/>
                </a:tc>
                <a:tc>
                  <a:txBody>
                    <a:bodyPr/>
                    <a:lstStyle/>
                    <a:p>
                      <a:pPr marL="0" lvl="0" indent="0" algn="ctr">
                        <a:lnSpc>
                          <a:spcPct val="100000"/>
                        </a:lnSpc>
                        <a:spcBef>
                          <a:spcPts val="0"/>
                        </a:spcBef>
                        <a:spcAft>
                          <a:spcPts val="0"/>
                        </a:spcAft>
                        <a:buNone/>
                      </a:pPr>
                      <a:r>
                        <a:rPr lang="en-US" sz="1600" b="0" i="0" kern="1200" dirty="0">
                          <a:solidFill>
                            <a:srgbClr val="172B4D"/>
                          </a:solidFill>
                          <a:effectLst/>
                          <a:latin typeface="+mn-lt"/>
                          <a:ea typeface="+mn-ea"/>
                          <a:cs typeface="+mn-cs"/>
                        </a:rPr>
                        <a:t>5</a:t>
                      </a:r>
                    </a:p>
                  </a:txBody>
                  <a:tcPr anchor="b"/>
                </a:tc>
                <a:tc>
                  <a:txBody>
                    <a:bodyPr/>
                    <a:lstStyle/>
                    <a:p>
                      <a:pPr marL="0" lvl="0" indent="0" algn="ctr">
                        <a:lnSpc>
                          <a:spcPct val="100000"/>
                        </a:lnSpc>
                        <a:spcBef>
                          <a:spcPts val="0"/>
                        </a:spcBef>
                        <a:spcAft>
                          <a:spcPts val="0"/>
                        </a:spcAft>
                        <a:buNone/>
                      </a:pPr>
                      <a:r>
                        <a:rPr lang="en-US" sz="1600" b="0" i="0" kern="1200" dirty="0">
                          <a:solidFill>
                            <a:srgbClr val="172B4D"/>
                          </a:solidFill>
                          <a:effectLst/>
                          <a:latin typeface="+mn-lt"/>
                          <a:ea typeface="+mn-ea"/>
                          <a:cs typeface="+mn-cs"/>
                        </a:rPr>
                        <a:t>18</a:t>
                      </a:r>
                      <a:r>
                        <a:rPr lang="en-US" sz="1600" b="0" i="0" kern="1200" baseline="30000" dirty="0">
                          <a:solidFill>
                            <a:srgbClr val="172B4D"/>
                          </a:solidFill>
                          <a:effectLst/>
                          <a:latin typeface="+mn-lt"/>
                          <a:ea typeface="+mn-ea"/>
                          <a:cs typeface="+mn-cs"/>
                        </a:rPr>
                        <a:t>th</a:t>
                      </a:r>
                      <a:r>
                        <a:rPr lang="en-US" sz="1600" b="0" i="0" kern="1200" dirty="0">
                          <a:solidFill>
                            <a:srgbClr val="172B4D"/>
                          </a:solidFill>
                          <a:effectLst/>
                          <a:latin typeface="+mn-lt"/>
                          <a:ea typeface="+mn-ea"/>
                          <a:cs typeface="+mn-cs"/>
                        </a:rPr>
                        <a:t> to 22</a:t>
                      </a:r>
                      <a:r>
                        <a:rPr lang="en-US" sz="1600" b="0" i="0" kern="1200" baseline="30000" dirty="0">
                          <a:solidFill>
                            <a:srgbClr val="172B4D"/>
                          </a:solidFill>
                          <a:effectLst/>
                          <a:latin typeface="+mn-lt"/>
                          <a:ea typeface="+mn-ea"/>
                          <a:cs typeface="+mn-cs"/>
                        </a:rPr>
                        <a:t>nd</a:t>
                      </a:r>
                      <a:r>
                        <a:rPr lang="en-US" sz="1600" b="0" i="0" kern="1200" dirty="0">
                          <a:solidFill>
                            <a:srgbClr val="172B4D"/>
                          </a:solidFill>
                          <a:effectLst/>
                          <a:latin typeface="+mn-lt"/>
                          <a:ea typeface="+mn-ea"/>
                          <a:cs typeface="+mn-cs"/>
                        </a:rPr>
                        <a:t> May.</a:t>
                      </a:r>
                    </a:p>
                  </a:txBody>
                  <a:tcPr anchor="b"/>
                </a:tc>
                <a:extLst>
                  <a:ext uri="{0D108BD9-81ED-4DB2-BD59-A6C34878D82A}">
                    <a16:rowId xmlns:a16="http://schemas.microsoft.com/office/drawing/2014/main" val="4010915497"/>
                  </a:ext>
                </a:extLst>
              </a:tr>
              <a:tr h="474715">
                <a:tc>
                  <a:txBody>
                    <a:bodyPr/>
                    <a:lstStyle/>
                    <a:p>
                      <a:pPr marL="0" lvl="0" indent="0" algn="ctr">
                        <a:lnSpc>
                          <a:spcPct val="100000"/>
                        </a:lnSpc>
                        <a:spcBef>
                          <a:spcPts val="0"/>
                        </a:spcBef>
                        <a:spcAft>
                          <a:spcPts val="0"/>
                        </a:spcAft>
                        <a:buNone/>
                      </a:pPr>
                      <a:r>
                        <a:rPr lang="en-US" sz="1600" dirty="0"/>
                        <a:t>Ishwar Devhare</a:t>
                      </a:r>
                    </a:p>
                  </a:txBody>
                  <a:tcPr anchor="b"/>
                </a:tc>
                <a:tc>
                  <a:txBody>
                    <a:bodyPr/>
                    <a:lstStyle/>
                    <a:p>
                      <a:pPr marL="0" lvl="0" indent="0" algn="ctr">
                        <a:lnSpc>
                          <a:spcPct val="100000"/>
                        </a:lnSpc>
                        <a:spcBef>
                          <a:spcPts val="0"/>
                        </a:spcBef>
                        <a:spcAft>
                          <a:spcPts val="0"/>
                        </a:spcAft>
                        <a:buNone/>
                      </a:pPr>
                      <a:r>
                        <a:rPr lang="en-US" sz="1600" b="0" i="0" kern="1200" dirty="0">
                          <a:solidFill>
                            <a:srgbClr val="172B4D"/>
                          </a:solidFill>
                          <a:effectLst/>
                          <a:latin typeface="+mn-lt"/>
                          <a:ea typeface="+mn-ea"/>
                          <a:cs typeface="+mn-cs"/>
                        </a:rPr>
                        <a:t>1</a:t>
                      </a:r>
                    </a:p>
                  </a:txBody>
                  <a:tcPr anchor="b"/>
                </a:tc>
                <a:tc>
                  <a:txBody>
                    <a:bodyPr/>
                    <a:lstStyle/>
                    <a:p>
                      <a:pPr marL="0" lvl="0" indent="0" algn="ctr">
                        <a:lnSpc>
                          <a:spcPct val="100000"/>
                        </a:lnSpc>
                        <a:spcBef>
                          <a:spcPts val="0"/>
                        </a:spcBef>
                        <a:spcAft>
                          <a:spcPts val="0"/>
                        </a:spcAft>
                        <a:buNone/>
                      </a:pPr>
                      <a:r>
                        <a:rPr lang="en-US" sz="1600" b="0" i="0" kern="1200" dirty="0">
                          <a:solidFill>
                            <a:srgbClr val="172B4D"/>
                          </a:solidFill>
                          <a:effectLst/>
                          <a:latin typeface="+mn-lt"/>
                          <a:ea typeface="+mn-ea"/>
                          <a:cs typeface="+mn-cs"/>
                        </a:rPr>
                        <a:t>21</a:t>
                      </a:r>
                      <a:r>
                        <a:rPr lang="en-US" sz="1600" b="0" i="0" kern="1200" baseline="30000" dirty="0">
                          <a:solidFill>
                            <a:srgbClr val="172B4D"/>
                          </a:solidFill>
                          <a:effectLst/>
                          <a:latin typeface="+mn-lt"/>
                          <a:ea typeface="+mn-ea"/>
                          <a:cs typeface="+mn-cs"/>
                        </a:rPr>
                        <a:t>st</a:t>
                      </a:r>
                      <a:r>
                        <a:rPr lang="en-US" sz="1600" b="0" i="0" kern="1200" dirty="0">
                          <a:solidFill>
                            <a:srgbClr val="172B4D"/>
                          </a:solidFill>
                          <a:effectLst/>
                          <a:latin typeface="+mn-lt"/>
                          <a:ea typeface="+mn-ea"/>
                          <a:cs typeface="+mn-cs"/>
                        </a:rPr>
                        <a:t> May.</a:t>
                      </a:r>
                    </a:p>
                  </a:txBody>
                  <a:tcPr anchor="b"/>
                </a:tc>
                <a:extLst>
                  <a:ext uri="{0D108BD9-81ED-4DB2-BD59-A6C34878D82A}">
                    <a16:rowId xmlns:a16="http://schemas.microsoft.com/office/drawing/2014/main" val="4025360590"/>
                  </a:ext>
                </a:extLst>
              </a:tr>
              <a:tr h="474715">
                <a:tc>
                  <a:txBody>
                    <a:bodyPr/>
                    <a:lstStyle/>
                    <a:p>
                      <a:pPr marL="0" lvl="0" indent="0" algn="ctr">
                        <a:lnSpc>
                          <a:spcPct val="100000"/>
                        </a:lnSpc>
                        <a:spcBef>
                          <a:spcPts val="0"/>
                        </a:spcBef>
                        <a:spcAft>
                          <a:spcPts val="0"/>
                        </a:spcAft>
                        <a:buNone/>
                      </a:pPr>
                      <a:r>
                        <a:rPr lang="en-US" sz="1600" dirty="0"/>
                        <a:t>Vitthal Wankhede</a:t>
                      </a:r>
                    </a:p>
                  </a:txBody>
                  <a:tcPr anchor="b"/>
                </a:tc>
                <a:tc>
                  <a:txBody>
                    <a:bodyPr/>
                    <a:lstStyle/>
                    <a:p>
                      <a:pPr marL="0" lvl="0" indent="0" algn="ctr">
                        <a:lnSpc>
                          <a:spcPct val="100000"/>
                        </a:lnSpc>
                        <a:spcBef>
                          <a:spcPts val="0"/>
                        </a:spcBef>
                        <a:spcAft>
                          <a:spcPts val="0"/>
                        </a:spcAft>
                        <a:buNone/>
                      </a:pPr>
                      <a:r>
                        <a:rPr lang="en-US" sz="1600" b="0" i="0" kern="1200" dirty="0">
                          <a:solidFill>
                            <a:srgbClr val="172B4D"/>
                          </a:solidFill>
                          <a:effectLst/>
                          <a:latin typeface="+mn-lt"/>
                          <a:ea typeface="+mn-ea"/>
                          <a:cs typeface="+mn-cs"/>
                        </a:rPr>
                        <a:t>1</a:t>
                      </a:r>
                    </a:p>
                  </a:txBody>
                  <a:tcPr anchor="b"/>
                </a:tc>
                <a:tc>
                  <a:txBody>
                    <a:bodyPr/>
                    <a:lstStyle/>
                    <a:p>
                      <a:pPr marL="0" lvl="0" indent="0" algn="ctr">
                        <a:lnSpc>
                          <a:spcPct val="100000"/>
                        </a:lnSpc>
                        <a:spcBef>
                          <a:spcPts val="0"/>
                        </a:spcBef>
                        <a:spcAft>
                          <a:spcPts val="0"/>
                        </a:spcAft>
                        <a:buNone/>
                      </a:pPr>
                      <a:r>
                        <a:rPr lang="en-US" sz="1600" b="0" i="0" kern="1200" dirty="0">
                          <a:solidFill>
                            <a:srgbClr val="172B4D"/>
                          </a:solidFill>
                          <a:effectLst/>
                          <a:latin typeface="+mn-lt"/>
                          <a:ea typeface="+mn-ea"/>
                          <a:cs typeface="+mn-cs"/>
                        </a:rPr>
                        <a:t>18</a:t>
                      </a:r>
                      <a:r>
                        <a:rPr lang="en-US" sz="1600" b="0" i="0" kern="1200" baseline="30000" dirty="0">
                          <a:solidFill>
                            <a:srgbClr val="172B4D"/>
                          </a:solidFill>
                          <a:effectLst/>
                          <a:latin typeface="+mn-lt"/>
                          <a:ea typeface="+mn-ea"/>
                          <a:cs typeface="+mn-cs"/>
                        </a:rPr>
                        <a:t>th</a:t>
                      </a:r>
                      <a:r>
                        <a:rPr lang="en-US" sz="1600" b="0" i="0" kern="1200" dirty="0">
                          <a:solidFill>
                            <a:srgbClr val="172B4D"/>
                          </a:solidFill>
                          <a:effectLst/>
                          <a:latin typeface="+mn-lt"/>
                          <a:ea typeface="+mn-ea"/>
                          <a:cs typeface="+mn-cs"/>
                        </a:rPr>
                        <a:t> May.</a:t>
                      </a:r>
                    </a:p>
                  </a:txBody>
                  <a:tcPr anchor="b"/>
                </a:tc>
                <a:extLst>
                  <a:ext uri="{0D108BD9-81ED-4DB2-BD59-A6C34878D82A}">
                    <a16:rowId xmlns:a16="http://schemas.microsoft.com/office/drawing/2014/main" val="2015646280"/>
                  </a:ext>
                </a:extLst>
              </a:tr>
              <a:tr h="474715">
                <a:tc>
                  <a:txBody>
                    <a:bodyPr/>
                    <a:lstStyle/>
                    <a:p>
                      <a:pPr marL="0" lvl="0" indent="0" algn="ctr">
                        <a:lnSpc>
                          <a:spcPct val="100000"/>
                        </a:lnSpc>
                        <a:spcBef>
                          <a:spcPts val="0"/>
                        </a:spcBef>
                        <a:spcAft>
                          <a:spcPts val="0"/>
                        </a:spcAft>
                        <a:buNone/>
                      </a:pPr>
                      <a:endParaRPr lang="en-US" sz="1600" dirty="0"/>
                    </a:p>
                  </a:txBody>
                  <a:tcPr anchor="b"/>
                </a:tc>
                <a:tc>
                  <a:txBody>
                    <a:bodyPr/>
                    <a:lstStyle/>
                    <a:p>
                      <a:pPr marL="0" lvl="0" indent="0" algn="ctr">
                        <a:lnSpc>
                          <a:spcPct val="100000"/>
                        </a:lnSpc>
                        <a:spcBef>
                          <a:spcPts val="0"/>
                        </a:spcBef>
                        <a:spcAft>
                          <a:spcPts val="0"/>
                        </a:spcAft>
                        <a:buNone/>
                      </a:pPr>
                      <a:endParaRPr lang="en-US" sz="1600" b="0" i="0" kern="1200" dirty="0">
                        <a:solidFill>
                          <a:srgbClr val="172B4D"/>
                        </a:solidFill>
                        <a:effectLst/>
                        <a:latin typeface="+mn-lt"/>
                        <a:ea typeface="+mn-ea"/>
                        <a:cs typeface="+mn-cs"/>
                      </a:endParaRPr>
                    </a:p>
                  </a:txBody>
                  <a:tcPr anchor="b"/>
                </a:tc>
                <a:tc>
                  <a:txBody>
                    <a:bodyPr/>
                    <a:lstStyle/>
                    <a:p>
                      <a:pPr marL="0" lvl="0" indent="0" algn="ctr">
                        <a:lnSpc>
                          <a:spcPct val="100000"/>
                        </a:lnSpc>
                        <a:spcBef>
                          <a:spcPts val="0"/>
                        </a:spcBef>
                        <a:spcAft>
                          <a:spcPts val="0"/>
                        </a:spcAft>
                        <a:buNone/>
                      </a:pPr>
                      <a:endParaRPr lang="en-US" sz="1600" b="0" i="0" kern="1200" dirty="0">
                        <a:solidFill>
                          <a:srgbClr val="172B4D"/>
                        </a:solidFill>
                        <a:effectLst/>
                        <a:latin typeface="+mn-lt"/>
                        <a:ea typeface="+mn-ea"/>
                        <a:cs typeface="+mn-cs"/>
                      </a:endParaRPr>
                    </a:p>
                  </a:txBody>
                  <a:tcPr anchor="b"/>
                </a:tc>
                <a:extLst>
                  <a:ext uri="{0D108BD9-81ED-4DB2-BD59-A6C34878D82A}">
                    <a16:rowId xmlns:a16="http://schemas.microsoft.com/office/drawing/2014/main" val="4251285195"/>
                  </a:ext>
                </a:extLst>
              </a:tr>
              <a:tr h="474715">
                <a:tc>
                  <a:txBody>
                    <a:bodyPr/>
                    <a:lstStyle/>
                    <a:p>
                      <a:pPr marL="0" lvl="0" indent="0" algn="ctr">
                        <a:lnSpc>
                          <a:spcPct val="100000"/>
                        </a:lnSpc>
                        <a:spcBef>
                          <a:spcPts val="0"/>
                        </a:spcBef>
                        <a:spcAft>
                          <a:spcPts val="0"/>
                        </a:spcAft>
                        <a:buNone/>
                      </a:pPr>
                      <a:endParaRPr lang="en-US" sz="1600" dirty="0"/>
                    </a:p>
                  </a:txBody>
                  <a:tcPr anchor="b"/>
                </a:tc>
                <a:tc>
                  <a:txBody>
                    <a:bodyPr/>
                    <a:lstStyle/>
                    <a:p>
                      <a:pPr marL="0" lvl="0" indent="0" algn="ctr">
                        <a:lnSpc>
                          <a:spcPct val="100000"/>
                        </a:lnSpc>
                        <a:spcBef>
                          <a:spcPts val="0"/>
                        </a:spcBef>
                        <a:spcAft>
                          <a:spcPts val="0"/>
                        </a:spcAft>
                        <a:buNone/>
                      </a:pPr>
                      <a:endParaRPr lang="en-US" sz="1600" b="0" i="0" kern="1200" dirty="0">
                        <a:solidFill>
                          <a:srgbClr val="172B4D"/>
                        </a:solidFill>
                        <a:effectLst/>
                        <a:latin typeface="+mn-lt"/>
                        <a:ea typeface="+mn-ea"/>
                        <a:cs typeface="+mn-cs"/>
                      </a:endParaRPr>
                    </a:p>
                  </a:txBody>
                  <a:tcPr anchor="b"/>
                </a:tc>
                <a:tc>
                  <a:txBody>
                    <a:bodyPr/>
                    <a:lstStyle/>
                    <a:p>
                      <a:pPr marL="0" lvl="0" indent="0" algn="ctr">
                        <a:lnSpc>
                          <a:spcPct val="100000"/>
                        </a:lnSpc>
                        <a:spcBef>
                          <a:spcPts val="0"/>
                        </a:spcBef>
                        <a:spcAft>
                          <a:spcPts val="0"/>
                        </a:spcAft>
                        <a:buNone/>
                      </a:pPr>
                      <a:endParaRPr lang="en-US" sz="1600" b="0" i="0" kern="1200" dirty="0">
                        <a:solidFill>
                          <a:srgbClr val="172B4D"/>
                        </a:solidFill>
                        <a:effectLst/>
                        <a:latin typeface="+mn-lt"/>
                        <a:ea typeface="+mn-ea"/>
                        <a:cs typeface="+mn-cs"/>
                      </a:endParaRPr>
                    </a:p>
                  </a:txBody>
                  <a:tcPr anchor="b"/>
                </a:tc>
                <a:extLst>
                  <a:ext uri="{0D108BD9-81ED-4DB2-BD59-A6C34878D82A}">
                    <a16:rowId xmlns:a16="http://schemas.microsoft.com/office/drawing/2014/main" val="1996634024"/>
                  </a:ext>
                </a:extLst>
              </a:tr>
            </a:tbl>
          </a:graphicData>
        </a:graphic>
      </p:graphicFrame>
    </p:spTree>
    <p:extLst>
      <p:ext uri="{BB962C8B-B14F-4D97-AF65-F5344CB8AC3E}">
        <p14:creationId xmlns:p14="http://schemas.microsoft.com/office/powerpoint/2010/main" val="1342390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40656-7596-1221-6B30-485789CADA14}"/>
              </a:ext>
            </a:extLst>
          </p:cNvPr>
          <p:cNvSpPr>
            <a:spLocks noGrp="1"/>
          </p:cNvSpPr>
          <p:nvPr>
            <p:ph type="title"/>
          </p:nvPr>
        </p:nvSpPr>
        <p:spPr/>
        <p:txBody>
          <a:bodyPr/>
          <a:lstStyle/>
          <a:p>
            <a:r>
              <a:rPr lang="en-IN"/>
              <a:t>Leaves Planned </a:t>
            </a:r>
          </a:p>
        </p:txBody>
      </p:sp>
      <p:graphicFrame>
        <p:nvGraphicFramePr>
          <p:cNvPr id="6" name="Content Placeholder 5">
            <a:extLst>
              <a:ext uri="{FF2B5EF4-FFF2-40B4-BE49-F238E27FC236}">
                <a16:creationId xmlns:a16="http://schemas.microsoft.com/office/drawing/2014/main" id="{803F21AC-0157-F02E-B48B-BF27DE90D21E}"/>
              </a:ext>
            </a:extLst>
          </p:cNvPr>
          <p:cNvGraphicFramePr>
            <a:graphicFrameLocks noGrp="1"/>
          </p:cNvGraphicFramePr>
          <p:nvPr>
            <p:ph sz="half" idx="1"/>
            <p:extLst>
              <p:ext uri="{D42A27DB-BD31-4B8C-83A1-F6EECF244321}">
                <p14:modId xmlns:p14="http://schemas.microsoft.com/office/powerpoint/2010/main" val="694522388"/>
              </p:ext>
            </p:extLst>
          </p:nvPr>
        </p:nvGraphicFramePr>
        <p:xfrm>
          <a:off x="469856" y="1276506"/>
          <a:ext cx="10403840" cy="3013528"/>
        </p:xfrm>
        <a:graphic>
          <a:graphicData uri="http://schemas.openxmlformats.org/drawingml/2006/table">
            <a:tbl>
              <a:tblPr firstRow="1" bandRow="1">
                <a:tableStyleId>{5C22544A-7EE6-4342-B048-85BDC9FD1C3A}</a:tableStyleId>
              </a:tblPr>
              <a:tblGrid>
                <a:gridCol w="3234128">
                  <a:extLst>
                    <a:ext uri="{9D8B030D-6E8A-4147-A177-3AD203B41FA5}">
                      <a16:colId xmlns:a16="http://schemas.microsoft.com/office/drawing/2014/main" val="788504758"/>
                    </a:ext>
                  </a:extLst>
                </a:gridCol>
                <a:gridCol w="3584856">
                  <a:extLst>
                    <a:ext uri="{9D8B030D-6E8A-4147-A177-3AD203B41FA5}">
                      <a16:colId xmlns:a16="http://schemas.microsoft.com/office/drawing/2014/main" val="3474137818"/>
                    </a:ext>
                  </a:extLst>
                </a:gridCol>
                <a:gridCol w="3584856">
                  <a:extLst>
                    <a:ext uri="{9D8B030D-6E8A-4147-A177-3AD203B41FA5}">
                      <a16:colId xmlns:a16="http://schemas.microsoft.com/office/drawing/2014/main" val="2210193905"/>
                    </a:ext>
                  </a:extLst>
                </a:gridCol>
              </a:tblGrid>
              <a:tr h="561026">
                <a:tc>
                  <a:txBody>
                    <a:bodyPr/>
                    <a:lstStyle/>
                    <a:p>
                      <a:pPr marL="0" marR="0" lvl="0" indent="0" algn="l" defTabSz="914126" rtl="0" eaLnBrk="1" fontAlgn="auto" latinLnBrk="0" hangingPunct="1">
                        <a:lnSpc>
                          <a:spcPct val="100000"/>
                        </a:lnSpc>
                        <a:spcBef>
                          <a:spcPts val="0"/>
                        </a:spcBef>
                        <a:spcAft>
                          <a:spcPts val="0"/>
                        </a:spcAft>
                        <a:buClrTx/>
                        <a:buSzTx/>
                        <a:buFontTx/>
                        <a:buNone/>
                        <a:tabLst/>
                        <a:defRPr/>
                      </a:pPr>
                      <a:r>
                        <a:rPr lang="en-IN" sz="1800">
                          <a:effectLst/>
                          <a:latin typeface="+mn-lt"/>
                        </a:rPr>
                        <a:t>Associate Name</a:t>
                      </a:r>
                      <a:endParaRPr lang="en-US" sz="1800">
                        <a:solidFill>
                          <a:srgbClr val="404040"/>
                        </a:solidFill>
                        <a:effectLst/>
                        <a:latin typeface="+mn-lt"/>
                        <a:ea typeface="Times New Roman" panose="02020603050405020304" pitchFamily="18" charset="0"/>
                        <a:cs typeface="Times New Roman" panose="02020603050405020304" pitchFamily="18" charset="0"/>
                      </a:endParaRPr>
                    </a:p>
                    <a:p>
                      <a:endParaRPr lang="en-IN"/>
                    </a:p>
                  </a:txBody>
                  <a:tcPr/>
                </a:tc>
                <a:tc>
                  <a:txBody>
                    <a:bodyPr/>
                    <a:lstStyle/>
                    <a:p>
                      <a:pPr marL="0" marR="0" lvl="0" indent="0" algn="l" defTabSz="914126" rtl="0" eaLnBrk="1" fontAlgn="auto" latinLnBrk="0" hangingPunct="1">
                        <a:lnSpc>
                          <a:spcPct val="100000"/>
                        </a:lnSpc>
                        <a:spcBef>
                          <a:spcPts val="0"/>
                        </a:spcBef>
                        <a:spcAft>
                          <a:spcPts val="0"/>
                        </a:spcAft>
                        <a:buClrTx/>
                        <a:buSzTx/>
                        <a:buFontTx/>
                        <a:buNone/>
                        <a:tabLst/>
                        <a:defRPr/>
                      </a:pPr>
                      <a:r>
                        <a:rPr lang="en-IN" sz="1800">
                          <a:effectLst/>
                          <a:latin typeface="+mn-lt"/>
                        </a:rPr>
                        <a:t>Duration (Days)</a:t>
                      </a:r>
                      <a:endParaRPr lang="en-US" sz="1800">
                        <a:solidFill>
                          <a:srgbClr val="404040"/>
                        </a:solidFill>
                        <a:effectLst/>
                        <a:latin typeface="+mn-lt"/>
                        <a:ea typeface="Times New Roman" panose="02020603050405020304" pitchFamily="18" charset="0"/>
                        <a:cs typeface="Times New Roman" panose="02020603050405020304" pitchFamily="18" charset="0"/>
                      </a:endParaRPr>
                    </a:p>
                    <a:p>
                      <a:endParaRPr lang="en-IN"/>
                    </a:p>
                  </a:txBody>
                  <a:tcPr/>
                </a:tc>
                <a:tc>
                  <a:txBody>
                    <a:bodyPr/>
                    <a:lstStyle/>
                    <a:p>
                      <a:r>
                        <a:rPr lang="en-IN" sz="1800">
                          <a:effectLst/>
                          <a:latin typeface="+mn-lt"/>
                        </a:rPr>
                        <a:t>Dates</a:t>
                      </a:r>
                      <a:endParaRPr lang="en-IN"/>
                    </a:p>
                  </a:txBody>
                  <a:tcPr/>
                </a:tc>
                <a:extLst>
                  <a:ext uri="{0D108BD9-81ED-4DB2-BD59-A6C34878D82A}">
                    <a16:rowId xmlns:a16="http://schemas.microsoft.com/office/drawing/2014/main" val="2196556762"/>
                  </a:ext>
                </a:extLst>
              </a:tr>
              <a:tr h="474715">
                <a:tc>
                  <a:txBody>
                    <a:bodyPr/>
                    <a:lstStyle/>
                    <a:p>
                      <a:pPr marL="0" lvl="0" indent="0" algn="ctr">
                        <a:lnSpc>
                          <a:spcPct val="100000"/>
                        </a:lnSpc>
                        <a:spcBef>
                          <a:spcPts val="0"/>
                        </a:spcBef>
                        <a:spcAft>
                          <a:spcPts val="0"/>
                        </a:spcAft>
                        <a:buNone/>
                      </a:pPr>
                      <a:r>
                        <a:rPr lang="en-IN" sz="1600" kern="1200">
                          <a:solidFill>
                            <a:schemeClr val="dk1"/>
                          </a:solidFill>
                          <a:latin typeface="+mn-lt"/>
                          <a:ea typeface="+mn-ea"/>
                          <a:cs typeface="+mn-cs"/>
                        </a:rPr>
                        <a:t>Saurabh Sawant</a:t>
                      </a:r>
                    </a:p>
                  </a:txBody>
                  <a:tcPr anchor="b"/>
                </a:tc>
                <a:tc>
                  <a:txBody>
                    <a:bodyPr/>
                    <a:lstStyle/>
                    <a:p>
                      <a:pPr marL="0" lvl="0" indent="0" algn="ctr" defTabSz="914126">
                        <a:lnSpc>
                          <a:spcPct val="100000"/>
                        </a:lnSpc>
                        <a:spcBef>
                          <a:spcPts val="0"/>
                        </a:spcBef>
                        <a:spcAft>
                          <a:spcPts val="0"/>
                        </a:spcAft>
                        <a:buNone/>
                        <a:tabLst/>
                        <a:defRPr/>
                      </a:pPr>
                      <a:r>
                        <a:rPr lang="en-IN" sz="1600" kern="1200">
                          <a:solidFill>
                            <a:schemeClr val="dk1"/>
                          </a:solidFill>
                          <a:latin typeface="+mn-lt"/>
                          <a:ea typeface="+mn-ea"/>
                          <a:cs typeface="+mn-cs"/>
                        </a:rPr>
                        <a:t>3</a:t>
                      </a:r>
                    </a:p>
                  </a:txBody>
                  <a:tcPr anchor="b"/>
                </a:tc>
                <a:tc>
                  <a:txBody>
                    <a:bodyPr/>
                    <a:lstStyle/>
                    <a:p>
                      <a:pPr marL="0" marR="0" lvl="0" indent="0" algn="ctr" rtl="0" eaLnBrk="1" fontAlgn="auto" latinLnBrk="0" hangingPunct="1">
                        <a:lnSpc>
                          <a:spcPct val="100000"/>
                        </a:lnSpc>
                        <a:spcBef>
                          <a:spcPts val="0"/>
                        </a:spcBef>
                        <a:spcAft>
                          <a:spcPts val="0"/>
                        </a:spcAft>
                        <a:buClrTx/>
                        <a:buSzTx/>
                        <a:buFontTx/>
                        <a:buNone/>
                      </a:pPr>
                      <a:r>
                        <a:rPr lang="en-US" sz="1600" kern="1200" dirty="0">
                          <a:solidFill>
                            <a:schemeClr val="dk1"/>
                          </a:solidFill>
                          <a:latin typeface="+mn-lt"/>
                          <a:ea typeface="+mn-ea"/>
                          <a:cs typeface="+mn-cs"/>
                        </a:rPr>
                        <a:t>15</a:t>
                      </a:r>
                      <a:r>
                        <a:rPr lang="en-US" sz="1600" kern="1200" baseline="30000" dirty="0">
                          <a:solidFill>
                            <a:schemeClr val="dk1"/>
                          </a:solidFill>
                          <a:latin typeface="+mn-lt"/>
                          <a:ea typeface="+mn-ea"/>
                          <a:cs typeface="+mn-cs"/>
                        </a:rPr>
                        <a:t>th</a:t>
                      </a:r>
                      <a:r>
                        <a:rPr lang="en-US" sz="1600" kern="1200" dirty="0">
                          <a:solidFill>
                            <a:schemeClr val="dk1"/>
                          </a:solidFill>
                          <a:latin typeface="+mn-lt"/>
                          <a:ea typeface="+mn-ea"/>
                          <a:cs typeface="+mn-cs"/>
                        </a:rPr>
                        <a:t> to 17</a:t>
                      </a:r>
                      <a:r>
                        <a:rPr lang="en-US" sz="1600" kern="1200" baseline="30000" dirty="0">
                          <a:solidFill>
                            <a:schemeClr val="dk1"/>
                          </a:solidFill>
                          <a:latin typeface="+mn-lt"/>
                          <a:ea typeface="+mn-ea"/>
                          <a:cs typeface="+mn-cs"/>
                        </a:rPr>
                        <a:t>th</a:t>
                      </a:r>
                      <a:r>
                        <a:rPr lang="en-US" sz="1600" kern="1200" dirty="0">
                          <a:solidFill>
                            <a:schemeClr val="dk1"/>
                          </a:solidFill>
                          <a:latin typeface="+mn-lt"/>
                          <a:ea typeface="+mn-ea"/>
                          <a:cs typeface="+mn-cs"/>
                        </a:rPr>
                        <a:t> June.</a:t>
                      </a:r>
                      <a:endParaRPr lang="en-IN" sz="1600" kern="1200" dirty="0">
                        <a:solidFill>
                          <a:schemeClr val="dk1"/>
                        </a:solidFill>
                        <a:latin typeface="+mn-lt"/>
                        <a:ea typeface="+mn-ea"/>
                        <a:cs typeface="+mn-cs"/>
                      </a:endParaRPr>
                    </a:p>
                  </a:txBody>
                  <a:tcPr anchor="b"/>
                </a:tc>
                <a:extLst>
                  <a:ext uri="{0D108BD9-81ED-4DB2-BD59-A6C34878D82A}">
                    <a16:rowId xmlns:a16="http://schemas.microsoft.com/office/drawing/2014/main" val="2049863310"/>
                  </a:ext>
                </a:extLst>
              </a:tr>
              <a:tr h="474715">
                <a:tc>
                  <a:txBody>
                    <a:bodyPr/>
                    <a:lstStyle/>
                    <a:p>
                      <a:pPr marL="0" lvl="0" indent="0" algn="ctr">
                        <a:lnSpc>
                          <a:spcPct val="100000"/>
                        </a:lnSpc>
                        <a:spcBef>
                          <a:spcPts val="0"/>
                        </a:spcBef>
                        <a:spcAft>
                          <a:spcPts val="0"/>
                        </a:spcAft>
                        <a:buNone/>
                      </a:pPr>
                      <a:endParaRPr lang="en-US" sz="1600" dirty="0"/>
                    </a:p>
                  </a:txBody>
                  <a:tcPr anchor="b"/>
                </a:tc>
                <a:tc>
                  <a:txBody>
                    <a:bodyPr/>
                    <a:lstStyle/>
                    <a:p>
                      <a:pPr marL="0" lvl="0" indent="0" algn="ctr">
                        <a:lnSpc>
                          <a:spcPct val="100000"/>
                        </a:lnSpc>
                        <a:spcBef>
                          <a:spcPts val="0"/>
                        </a:spcBef>
                        <a:spcAft>
                          <a:spcPts val="0"/>
                        </a:spcAft>
                        <a:buNone/>
                      </a:pPr>
                      <a:endParaRPr lang="en-US" sz="1600" b="0" i="0" kern="1200" dirty="0">
                        <a:solidFill>
                          <a:srgbClr val="172B4D"/>
                        </a:solidFill>
                        <a:effectLst/>
                        <a:latin typeface="+mn-lt"/>
                        <a:ea typeface="+mn-ea"/>
                        <a:cs typeface="+mn-cs"/>
                      </a:endParaRPr>
                    </a:p>
                  </a:txBody>
                  <a:tcPr anchor="b"/>
                </a:tc>
                <a:tc>
                  <a:txBody>
                    <a:bodyPr/>
                    <a:lstStyle/>
                    <a:p>
                      <a:pPr marL="0" lvl="0" indent="0" algn="ctr">
                        <a:lnSpc>
                          <a:spcPct val="100000"/>
                        </a:lnSpc>
                        <a:spcBef>
                          <a:spcPts val="0"/>
                        </a:spcBef>
                        <a:spcAft>
                          <a:spcPts val="0"/>
                        </a:spcAft>
                        <a:buNone/>
                      </a:pPr>
                      <a:endParaRPr lang="en-US" sz="1600" b="0" i="0" kern="1200" dirty="0">
                        <a:solidFill>
                          <a:srgbClr val="172B4D"/>
                        </a:solidFill>
                        <a:effectLst/>
                        <a:latin typeface="+mn-lt"/>
                        <a:ea typeface="+mn-ea"/>
                        <a:cs typeface="+mn-cs"/>
                      </a:endParaRPr>
                    </a:p>
                  </a:txBody>
                  <a:tcPr anchor="b"/>
                </a:tc>
                <a:extLst>
                  <a:ext uri="{0D108BD9-81ED-4DB2-BD59-A6C34878D82A}">
                    <a16:rowId xmlns:a16="http://schemas.microsoft.com/office/drawing/2014/main" val="2565470615"/>
                  </a:ext>
                </a:extLst>
              </a:tr>
              <a:tr h="474715">
                <a:tc>
                  <a:txBody>
                    <a:bodyPr/>
                    <a:lstStyle/>
                    <a:p>
                      <a:pPr lvl="0" algn="ctr">
                        <a:lnSpc>
                          <a:spcPct val="100000"/>
                        </a:lnSpc>
                        <a:spcBef>
                          <a:spcPts val="0"/>
                        </a:spcBef>
                        <a:spcAft>
                          <a:spcPts val="0"/>
                        </a:spcAft>
                        <a:buNone/>
                      </a:pPr>
                      <a:endParaRPr lang="en-US" sz="1600" kern="1200" noProof="0" dirty="0" err="1">
                        <a:solidFill>
                          <a:schemeClr val="dk1"/>
                        </a:solidFill>
                        <a:latin typeface="+mn-lt"/>
                        <a:ea typeface="+mn-ea"/>
                        <a:cs typeface="+mn-cs"/>
                      </a:endParaRPr>
                    </a:p>
                  </a:txBody>
                  <a:tcPr anchor="b"/>
                </a:tc>
                <a:tc>
                  <a:txBody>
                    <a:bodyPr/>
                    <a:lstStyle/>
                    <a:p>
                      <a:pPr marL="0" lvl="0" indent="0" algn="ctr">
                        <a:lnSpc>
                          <a:spcPct val="100000"/>
                        </a:lnSpc>
                        <a:spcBef>
                          <a:spcPts val="0"/>
                        </a:spcBef>
                        <a:spcAft>
                          <a:spcPts val="0"/>
                        </a:spcAft>
                        <a:buNone/>
                      </a:pPr>
                      <a:endParaRPr lang="en-US" sz="1600" kern="1200" dirty="0">
                        <a:solidFill>
                          <a:schemeClr val="dk1"/>
                        </a:solidFill>
                        <a:latin typeface="+mn-lt"/>
                        <a:ea typeface="+mn-ea"/>
                        <a:cs typeface="+mn-cs"/>
                      </a:endParaRPr>
                    </a:p>
                  </a:txBody>
                  <a:tcPr anchor="b"/>
                </a:tc>
                <a:tc>
                  <a:txBody>
                    <a:bodyPr/>
                    <a:lstStyle/>
                    <a:p>
                      <a:pPr marL="0" lvl="0" indent="0" algn="ctr">
                        <a:lnSpc>
                          <a:spcPct val="100000"/>
                        </a:lnSpc>
                        <a:spcBef>
                          <a:spcPts val="0"/>
                        </a:spcBef>
                        <a:spcAft>
                          <a:spcPts val="0"/>
                        </a:spcAft>
                        <a:buNone/>
                      </a:pPr>
                      <a:endParaRPr lang="en-US" sz="1600" kern="1200" dirty="0">
                        <a:solidFill>
                          <a:schemeClr val="dk1"/>
                        </a:solidFill>
                        <a:latin typeface="+mn-lt"/>
                        <a:ea typeface="+mn-ea"/>
                        <a:cs typeface="+mn-cs"/>
                      </a:endParaRPr>
                    </a:p>
                  </a:txBody>
                  <a:tcPr anchor="b"/>
                </a:tc>
                <a:extLst>
                  <a:ext uri="{0D108BD9-81ED-4DB2-BD59-A6C34878D82A}">
                    <a16:rowId xmlns:a16="http://schemas.microsoft.com/office/drawing/2014/main" val="2932900340"/>
                  </a:ext>
                </a:extLst>
              </a:tr>
              <a:tr h="474715">
                <a:tc>
                  <a:txBody>
                    <a:bodyPr/>
                    <a:lstStyle/>
                    <a:p>
                      <a:pPr lvl="0" algn="ctr">
                        <a:lnSpc>
                          <a:spcPct val="100000"/>
                        </a:lnSpc>
                        <a:spcBef>
                          <a:spcPts val="0"/>
                        </a:spcBef>
                        <a:spcAft>
                          <a:spcPts val="0"/>
                        </a:spcAft>
                        <a:buNone/>
                      </a:pPr>
                      <a:endParaRPr lang="en-US" sz="1600" kern="1200" noProof="0" dirty="0">
                        <a:solidFill>
                          <a:schemeClr val="dk1"/>
                        </a:solidFill>
                        <a:latin typeface="+mn-lt"/>
                        <a:ea typeface="+mn-ea"/>
                        <a:cs typeface="+mn-cs"/>
                      </a:endParaRPr>
                    </a:p>
                  </a:txBody>
                  <a:tcPr anchor="b"/>
                </a:tc>
                <a:tc>
                  <a:txBody>
                    <a:bodyPr/>
                    <a:lstStyle/>
                    <a:p>
                      <a:pPr marL="0" lvl="0" indent="0" algn="ctr">
                        <a:lnSpc>
                          <a:spcPct val="100000"/>
                        </a:lnSpc>
                        <a:spcBef>
                          <a:spcPts val="0"/>
                        </a:spcBef>
                        <a:spcAft>
                          <a:spcPts val="0"/>
                        </a:spcAft>
                        <a:buNone/>
                      </a:pPr>
                      <a:endParaRPr lang="en-US" sz="1600" kern="1200" dirty="0">
                        <a:solidFill>
                          <a:schemeClr val="dk1"/>
                        </a:solidFill>
                        <a:latin typeface="+mn-lt"/>
                        <a:ea typeface="+mn-ea"/>
                        <a:cs typeface="+mn-cs"/>
                      </a:endParaRPr>
                    </a:p>
                  </a:txBody>
                  <a:tcPr anchor="b"/>
                </a:tc>
                <a:tc>
                  <a:txBody>
                    <a:bodyPr/>
                    <a:lstStyle/>
                    <a:p>
                      <a:pPr marL="0" lvl="0" indent="0" algn="ctr">
                        <a:lnSpc>
                          <a:spcPct val="100000"/>
                        </a:lnSpc>
                        <a:spcBef>
                          <a:spcPts val="0"/>
                        </a:spcBef>
                        <a:spcAft>
                          <a:spcPts val="0"/>
                        </a:spcAft>
                        <a:buNone/>
                      </a:pPr>
                      <a:endParaRPr lang="en-US" sz="1600" dirty="0"/>
                    </a:p>
                  </a:txBody>
                  <a:tcPr anchor="b"/>
                </a:tc>
                <a:extLst>
                  <a:ext uri="{0D108BD9-81ED-4DB2-BD59-A6C34878D82A}">
                    <a16:rowId xmlns:a16="http://schemas.microsoft.com/office/drawing/2014/main" val="3474127900"/>
                  </a:ext>
                </a:extLst>
              </a:tr>
              <a:tr h="474715">
                <a:tc>
                  <a:txBody>
                    <a:bodyPr/>
                    <a:lstStyle/>
                    <a:p>
                      <a:pPr marL="0" lvl="0" indent="0" algn="ctr">
                        <a:lnSpc>
                          <a:spcPct val="100000"/>
                        </a:lnSpc>
                        <a:spcBef>
                          <a:spcPts val="0"/>
                        </a:spcBef>
                        <a:spcAft>
                          <a:spcPts val="0"/>
                        </a:spcAft>
                        <a:buNone/>
                      </a:pPr>
                      <a:endParaRPr lang="en-US" sz="1600" dirty="0"/>
                    </a:p>
                  </a:txBody>
                  <a:tcPr anchor="b"/>
                </a:tc>
                <a:tc>
                  <a:txBody>
                    <a:bodyPr/>
                    <a:lstStyle/>
                    <a:p>
                      <a:pPr marL="0" lvl="0" indent="0" algn="ctr">
                        <a:lnSpc>
                          <a:spcPct val="100000"/>
                        </a:lnSpc>
                        <a:spcBef>
                          <a:spcPts val="0"/>
                        </a:spcBef>
                        <a:spcAft>
                          <a:spcPts val="0"/>
                        </a:spcAft>
                        <a:buNone/>
                      </a:pPr>
                      <a:endParaRPr lang="en-US" sz="1600" b="0" i="0" kern="1200" dirty="0">
                        <a:solidFill>
                          <a:srgbClr val="172B4D"/>
                        </a:solidFill>
                        <a:effectLst/>
                        <a:latin typeface="+mn-lt"/>
                        <a:ea typeface="+mn-ea"/>
                        <a:cs typeface="+mn-cs"/>
                      </a:endParaRPr>
                    </a:p>
                  </a:txBody>
                  <a:tcPr anchor="b"/>
                </a:tc>
                <a:tc>
                  <a:txBody>
                    <a:bodyPr/>
                    <a:lstStyle/>
                    <a:p>
                      <a:pPr marL="0" lvl="0" indent="0" algn="ctr">
                        <a:lnSpc>
                          <a:spcPct val="100000"/>
                        </a:lnSpc>
                        <a:spcBef>
                          <a:spcPts val="0"/>
                        </a:spcBef>
                        <a:spcAft>
                          <a:spcPts val="0"/>
                        </a:spcAft>
                        <a:buNone/>
                      </a:pPr>
                      <a:endParaRPr lang="en-US" sz="1600" b="0" i="0" kern="1200" dirty="0">
                        <a:solidFill>
                          <a:srgbClr val="172B4D"/>
                        </a:solidFill>
                        <a:effectLst/>
                        <a:latin typeface="+mn-lt"/>
                        <a:ea typeface="+mn-ea"/>
                        <a:cs typeface="+mn-cs"/>
                      </a:endParaRPr>
                    </a:p>
                  </a:txBody>
                  <a:tcPr anchor="b"/>
                </a:tc>
                <a:extLst>
                  <a:ext uri="{0D108BD9-81ED-4DB2-BD59-A6C34878D82A}">
                    <a16:rowId xmlns:a16="http://schemas.microsoft.com/office/drawing/2014/main" val="1048566056"/>
                  </a:ext>
                </a:extLst>
              </a:tr>
            </a:tbl>
          </a:graphicData>
        </a:graphic>
      </p:graphicFrame>
    </p:spTree>
    <p:extLst>
      <p:ext uri="{BB962C8B-B14F-4D97-AF65-F5344CB8AC3E}">
        <p14:creationId xmlns:p14="http://schemas.microsoft.com/office/powerpoint/2010/main" val="294494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a:t>Open Action </a:t>
            </a:r>
          </a:p>
        </p:txBody>
      </p:sp>
      <p:graphicFrame>
        <p:nvGraphicFramePr>
          <p:cNvPr id="13" name="Table 12">
            <a:extLst>
              <a:ext uri="{FF2B5EF4-FFF2-40B4-BE49-F238E27FC236}">
                <a16:creationId xmlns:a16="http://schemas.microsoft.com/office/drawing/2014/main" id="{B1B4A8F2-CDA1-48B6-8AF8-638B47BA2EE1}"/>
              </a:ext>
            </a:extLst>
          </p:cNvPr>
          <p:cNvGraphicFramePr>
            <a:graphicFrameLocks noGrp="1"/>
          </p:cNvGraphicFramePr>
          <p:nvPr>
            <p:extLst>
              <p:ext uri="{D42A27DB-BD31-4B8C-83A1-F6EECF244321}">
                <p14:modId xmlns:p14="http://schemas.microsoft.com/office/powerpoint/2010/main" val="3763278776"/>
              </p:ext>
            </p:extLst>
          </p:nvPr>
        </p:nvGraphicFramePr>
        <p:xfrm>
          <a:off x="641556" y="1177290"/>
          <a:ext cx="10905711" cy="4684830"/>
        </p:xfrm>
        <a:graphic>
          <a:graphicData uri="http://schemas.openxmlformats.org/drawingml/2006/table">
            <a:tbl>
              <a:tblPr firstRow="1" bandRow="1" bandCol="1">
                <a:tableStyleId>{69012ECD-51FC-41F1-AA8D-1B2483CD663E}</a:tableStyleId>
              </a:tblPr>
              <a:tblGrid>
                <a:gridCol w="1158895">
                  <a:extLst>
                    <a:ext uri="{9D8B030D-6E8A-4147-A177-3AD203B41FA5}">
                      <a16:colId xmlns:a16="http://schemas.microsoft.com/office/drawing/2014/main" val="3113341015"/>
                    </a:ext>
                  </a:extLst>
                </a:gridCol>
                <a:gridCol w="2092162">
                  <a:extLst>
                    <a:ext uri="{9D8B030D-6E8A-4147-A177-3AD203B41FA5}">
                      <a16:colId xmlns:a16="http://schemas.microsoft.com/office/drawing/2014/main" val="1228616336"/>
                    </a:ext>
                  </a:extLst>
                </a:gridCol>
                <a:gridCol w="3949890">
                  <a:extLst>
                    <a:ext uri="{9D8B030D-6E8A-4147-A177-3AD203B41FA5}">
                      <a16:colId xmlns:a16="http://schemas.microsoft.com/office/drawing/2014/main" val="1228094303"/>
                    </a:ext>
                  </a:extLst>
                </a:gridCol>
                <a:gridCol w="1303020">
                  <a:extLst>
                    <a:ext uri="{9D8B030D-6E8A-4147-A177-3AD203B41FA5}">
                      <a16:colId xmlns:a16="http://schemas.microsoft.com/office/drawing/2014/main" val="3788154476"/>
                    </a:ext>
                  </a:extLst>
                </a:gridCol>
                <a:gridCol w="2401744">
                  <a:extLst>
                    <a:ext uri="{9D8B030D-6E8A-4147-A177-3AD203B41FA5}">
                      <a16:colId xmlns:a16="http://schemas.microsoft.com/office/drawing/2014/main" val="615125881"/>
                    </a:ext>
                  </a:extLst>
                </a:gridCol>
              </a:tblGrid>
              <a:tr h="966080">
                <a:tc gridSpan="4">
                  <a:txBody>
                    <a:bodyPr/>
                    <a:lstStyle/>
                    <a:p>
                      <a:pPr marL="0" marR="0" algn="l">
                        <a:lnSpc>
                          <a:spcPts val="1500"/>
                        </a:lnSpc>
                        <a:spcBef>
                          <a:spcPts val="0"/>
                        </a:spcBef>
                        <a:spcAft>
                          <a:spcPts val="0"/>
                        </a:spcAft>
                      </a:pPr>
                      <a:r>
                        <a:rPr lang="en-US" sz="1400" b="1">
                          <a:solidFill>
                            <a:schemeClr val="bg1"/>
                          </a:solidFill>
                          <a:effectLst/>
                          <a:latin typeface="+mn-lt"/>
                        </a:rPr>
                        <a:t>Risk / Issue</a:t>
                      </a:r>
                      <a:endParaRPr lang="en-US" sz="1400" b="1">
                        <a:solidFill>
                          <a:schemeClr val="bg1"/>
                        </a:solidFill>
                        <a:effectLst/>
                        <a:latin typeface="+mn-lt"/>
                        <a:ea typeface="Times New Roman" panose="02020603050405020304" pitchFamily="18" charset="0"/>
                        <a:cs typeface="Times New Roman" panose="02020603050405020304" pitchFamily="18" charset="0"/>
                      </a:endParaRPr>
                    </a:p>
                  </a:txBody>
                  <a:tcPr marL="87327" marR="87327" marT="43663" marB="43663" anchor="ctr">
                    <a:lnB w="12700">
                      <a:solidFill>
                        <a:schemeClr val="tx1"/>
                      </a:solidFill>
                    </a:lnB>
                  </a:tcPr>
                </a:tc>
                <a:tc hMerge="1">
                  <a:txBody>
                    <a:bodyPr/>
                    <a:lstStyle/>
                    <a:p>
                      <a:pPr algn="l" fontAlgn="base"/>
                      <a:endParaRPr lang="en-US" sz="1400" b="1" i="0">
                        <a:solidFill>
                          <a:schemeClr val="bg1"/>
                        </a:solidFill>
                        <a:effectLst/>
                      </a:endParaRPr>
                    </a:p>
                  </a:txBody>
                  <a:tcPr marL="87327" marR="87327" marT="43663" marB="43663" anchor="ctr"/>
                </a:tc>
                <a:tc hMerge="1">
                  <a:txBody>
                    <a:bodyPr/>
                    <a:lstStyle/>
                    <a:p>
                      <a:pPr algn="l" fontAlgn="base"/>
                      <a:endParaRPr lang="en-US" sz="1400" b="1" i="0">
                        <a:solidFill>
                          <a:schemeClr val="bg1"/>
                        </a:solidFill>
                        <a:effectLst/>
                      </a:endParaRPr>
                    </a:p>
                  </a:txBody>
                  <a:tcPr marL="87327" marR="87327" marT="43663" marB="43663" anchor="ctr"/>
                </a:tc>
                <a:tc hMerge="1">
                  <a:txBody>
                    <a:bodyPr/>
                    <a:lstStyle/>
                    <a:p>
                      <a:pPr algn="l" fontAlgn="base"/>
                      <a:endParaRPr lang="en-US" sz="1400" b="1" i="0">
                        <a:solidFill>
                          <a:schemeClr val="bg1"/>
                        </a:solidFill>
                        <a:effectLst/>
                      </a:endParaRPr>
                    </a:p>
                  </a:txBody>
                  <a:tcPr marL="87327" marR="87327" marT="43663" marB="43663" anchor="ctr"/>
                </a:tc>
                <a:tc>
                  <a:txBody>
                    <a:bodyPr/>
                    <a:lstStyle/>
                    <a:p>
                      <a:pPr marL="0" marR="0" algn="ctr">
                        <a:lnSpc>
                          <a:spcPts val="1500"/>
                        </a:lnSpc>
                        <a:spcBef>
                          <a:spcPts val="0"/>
                        </a:spcBef>
                        <a:spcAft>
                          <a:spcPts val="0"/>
                        </a:spcAft>
                      </a:pPr>
                      <a:endParaRPr lang="en-US" sz="1400" b="0">
                        <a:solidFill>
                          <a:schemeClr val="bg1"/>
                        </a:solidFill>
                        <a:effectLst/>
                        <a:latin typeface="+mn-lt"/>
                        <a:ea typeface="Times New Roman" panose="02020603050405020304" pitchFamily="18" charset="0"/>
                        <a:cs typeface="Times New Roman" panose="02020603050405020304" pitchFamily="18" charset="0"/>
                      </a:endParaRPr>
                    </a:p>
                  </a:txBody>
                  <a:tcPr marL="87327" marR="87327" marT="43663" marB="43663" anchor="ctr">
                    <a:lnB w="12700">
                      <a:solidFill>
                        <a:schemeClr val="tx1"/>
                      </a:solidFill>
                    </a:lnB>
                  </a:tcPr>
                </a:tc>
                <a:extLst>
                  <a:ext uri="{0D108BD9-81ED-4DB2-BD59-A6C34878D82A}">
                    <a16:rowId xmlns:a16="http://schemas.microsoft.com/office/drawing/2014/main" val="2289391757"/>
                  </a:ext>
                </a:extLst>
              </a:tr>
              <a:tr h="668410">
                <a:tc>
                  <a:txBody>
                    <a:bodyPr/>
                    <a:lstStyle/>
                    <a:p>
                      <a:pPr algn="l"/>
                      <a:r>
                        <a:rPr lang="en-US" sz="1200" b="1" i="0">
                          <a:solidFill>
                            <a:schemeClr val="tx1"/>
                          </a:solidFill>
                        </a:rPr>
                        <a:t>Team </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algn="l">
                        <a:lnSpc>
                          <a:spcPts val="1500"/>
                        </a:lnSpc>
                        <a:spcBef>
                          <a:spcPts val="0"/>
                        </a:spcBef>
                        <a:spcAft>
                          <a:spcPts val="0"/>
                        </a:spcAft>
                      </a:pPr>
                      <a:r>
                        <a:rPr lang="en-US" sz="1200" b="1">
                          <a:solidFill>
                            <a:schemeClr val="tx1"/>
                          </a:solidFill>
                          <a:effectLst/>
                          <a:latin typeface="+mn-lt"/>
                        </a:rPr>
                        <a:t>Risk/Issue</a:t>
                      </a:r>
                      <a:endParaRPr lang="en-US" sz="1200" b="1">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algn="l">
                        <a:lnSpc>
                          <a:spcPts val="1500"/>
                        </a:lnSpc>
                        <a:spcBef>
                          <a:spcPts val="0"/>
                        </a:spcBef>
                        <a:spcAft>
                          <a:spcPts val="0"/>
                        </a:spcAft>
                      </a:pPr>
                      <a:r>
                        <a:rPr lang="en-US" sz="1200" b="1">
                          <a:solidFill>
                            <a:schemeClr val="tx1"/>
                          </a:solidFill>
                          <a:effectLst/>
                          <a:latin typeface="+mn-lt"/>
                        </a:rPr>
                        <a:t>Details</a:t>
                      </a:r>
                      <a:endParaRPr lang="en-US" sz="1200" b="1">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algn="l">
                        <a:lnSpc>
                          <a:spcPts val="1500"/>
                        </a:lnSpc>
                        <a:spcBef>
                          <a:spcPts val="0"/>
                        </a:spcBef>
                        <a:spcAft>
                          <a:spcPts val="0"/>
                        </a:spcAft>
                      </a:pPr>
                      <a:r>
                        <a:rPr lang="en-US" sz="1200" b="1">
                          <a:solidFill>
                            <a:schemeClr val="tx1"/>
                          </a:solidFill>
                          <a:effectLst/>
                          <a:latin typeface="+mn-lt"/>
                        </a:rPr>
                        <a:t>Owner</a:t>
                      </a:r>
                      <a:endParaRPr lang="en-US" sz="1200" b="1">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algn="l">
                        <a:lnSpc>
                          <a:spcPts val="1500"/>
                        </a:lnSpc>
                        <a:spcBef>
                          <a:spcPts val="0"/>
                        </a:spcBef>
                        <a:spcAft>
                          <a:spcPts val="0"/>
                        </a:spcAft>
                      </a:pPr>
                      <a:r>
                        <a:rPr lang="en-US" sz="1200" b="1">
                          <a:solidFill>
                            <a:schemeClr val="tx1"/>
                          </a:solidFill>
                          <a:effectLst/>
                          <a:latin typeface="+mn-lt"/>
                          <a:ea typeface="Times New Roman" panose="02020603050405020304" pitchFamily="18" charset="0"/>
                          <a:cs typeface="Times New Roman"/>
                        </a:rPr>
                        <a:t>Status</a:t>
                      </a:r>
                    </a:p>
                  </a:txBody>
                  <a:tcPr marL="68580" marR="6858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5205812"/>
                  </a:ext>
                </a:extLst>
              </a:tr>
              <a:tr h="1016780">
                <a:tc>
                  <a:txBody>
                    <a:bodyPr/>
                    <a:lstStyle/>
                    <a:p>
                      <a:pPr algn="l"/>
                      <a:r>
                        <a:rPr lang="en-US" sz="1200" i="0">
                          <a:solidFill>
                            <a:schemeClr val="tx1"/>
                          </a:solidFill>
                        </a:rPr>
                        <a:t>Iron Man</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algn="l">
                        <a:lnSpc>
                          <a:spcPts val="1500"/>
                        </a:lnSpc>
                        <a:spcBef>
                          <a:spcPts val="0"/>
                        </a:spcBef>
                        <a:spcAft>
                          <a:spcPts val="0"/>
                        </a:spcAft>
                        <a:buNone/>
                      </a:pPr>
                      <a:r>
                        <a:rPr lang="en-US" sz="1200" b="0" i="0" kern="1200">
                          <a:solidFill>
                            <a:schemeClr val="tx1"/>
                          </a:solidFill>
                          <a:effectLst/>
                          <a:latin typeface="Verdana"/>
                          <a:ea typeface="Verdana"/>
                          <a:cs typeface="+mn-cs"/>
                        </a:rPr>
                        <a:t>Production data access​</a:t>
                      </a:r>
                      <a:r>
                        <a:rPr lang="en-US" sz="1200" b="0" i="0" u="none" strike="noStrike" noProof="0">
                          <a:solidFill>
                            <a:srgbClr val="231F20"/>
                          </a:solidFill>
                          <a:effectLst/>
                          <a:latin typeface="Verdana"/>
                          <a:ea typeface="Verdana"/>
                        </a:rPr>
                        <a:t> </a:t>
                      </a:r>
                    </a:p>
                  </a:txBody>
                  <a:tcPr marL="68580" marR="6858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indent="0" algn="l">
                        <a:lnSpc>
                          <a:spcPts val="1500"/>
                        </a:lnSpc>
                        <a:spcBef>
                          <a:spcPts val="0"/>
                        </a:spcBef>
                        <a:spcAft>
                          <a:spcPts val="0"/>
                        </a:spcAft>
                        <a:buNone/>
                      </a:pPr>
                      <a:r>
                        <a:rPr lang="en-US" sz="1050" b="0" i="0" kern="1200">
                          <a:solidFill>
                            <a:schemeClr val="tx1"/>
                          </a:solidFill>
                          <a:effectLst/>
                          <a:latin typeface="Verdana"/>
                          <a:ea typeface="Verdana"/>
                          <a:cs typeface="+mn-cs"/>
                        </a:rPr>
                        <a:t>All Developers has access to production data. We recommend to restrict the access to production data to key developers and provide the need basis access to production to avoid any data security issues.</a:t>
                      </a:r>
                      <a:endParaRPr lang="en-US" sz="1050" b="0" i="0" u="none" strike="noStrike" noProof="0">
                        <a:solidFill>
                          <a:srgbClr val="404040"/>
                        </a:solidFill>
                        <a:effectLst/>
                        <a:latin typeface="Verdana"/>
                        <a:ea typeface="Verdana"/>
                      </a:endParaRPr>
                    </a:p>
                  </a:txBody>
                  <a:tcPr marL="68580" marR="6858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lgn="ctr">
                        <a:lnSpc>
                          <a:spcPct val="100000"/>
                        </a:lnSpc>
                        <a:spcBef>
                          <a:spcPts val="0"/>
                        </a:spcBef>
                        <a:spcAft>
                          <a:spcPts val="0"/>
                        </a:spcAft>
                        <a:buNone/>
                      </a:pPr>
                      <a:r>
                        <a:rPr lang="en-US" sz="1050" b="0" i="0" kern="1200" noProof="0">
                          <a:solidFill>
                            <a:schemeClr val="tx1"/>
                          </a:solidFill>
                          <a:effectLst/>
                          <a:latin typeface="Verdana"/>
                          <a:ea typeface="Verdana"/>
                          <a:cs typeface="+mn-cs"/>
                        </a:rPr>
                        <a:t>Civic Plus</a:t>
                      </a:r>
                    </a:p>
                    <a:p>
                      <a:pPr marL="0" marR="0" lvl="0" algn="ctr">
                        <a:lnSpc>
                          <a:spcPts val="1500"/>
                        </a:lnSpc>
                        <a:spcBef>
                          <a:spcPts val="0"/>
                        </a:spcBef>
                        <a:spcAft>
                          <a:spcPts val="0"/>
                        </a:spcAft>
                        <a:buNone/>
                      </a:pPr>
                      <a:endParaRPr lang="en-US" sz="1050" b="0" i="0" kern="1200">
                        <a:solidFill>
                          <a:schemeClr val="tx1"/>
                        </a:solidFill>
                        <a:effectLst/>
                        <a:latin typeface="Verdana" panose="020B0604030504040204" pitchFamily="34" charset="0"/>
                        <a:ea typeface="Verdana" panose="020B0604030504040204" pitchFamily="34" charset="0"/>
                        <a:cs typeface="+mn-cs"/>
                      </a:endParaRPr>
                    </a:p>
                  </a:txBody>
                  <a:tcPr marL="68580" marR="6858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algn="l">
                        <a:lnSpc>
                          <a:spcPts val="1500"/>
                        </a:lnSpc>
                        <a:spcBef>
                          <a:spcPts val="0"/>
                        </a:spcBef>
                        <a:spcAft>
                          <a:spcPts val="0"/>
                        </a:spcAft>
                        <a:buNone/>
                      </a:pPr>
                      <a:r>
                        <a:rPr lang="en-US" sz="1050" b="0" i="0" kern="1200" noProof="0">
                          <a:solidFill>
                            <a:schemeClr val="tx1"/>
                          </a:solidFill>
                          <a:effectLst/>
                          <a:latin typeface="Verdana"/>
                          <a:ea typeface="Verdana"/>
                          <a:cs typeface="+mn-cs"/>
                        </a:rPr>
                        <a:t>Open</a:t>
                      </a:r>
                    </a:p>
                  </a:txBody>
                  <a:tcPr marL="68580" marR="6858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37874553"/>
                  </a:ext>
                </a:extLst>
              </a:tr>
              <a:tr h="1016780">
                <a:tc>
                  <a:txBody>
                    <a:bodyPr/>
                    <a:lstStyle/>
                    <a:p>
                      <a:pPr algn="l"/>
                      <a:endParaRPr lang="en-US" sz="1200" i="0">
                        <a:solidFill>
                          <a:schemeClr val="tx1"/>
                        </a:solidFill>
                      </a:endParaRP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algn="l">
                        <a:lnSpc>
                          <a:spcPts val="1500"/>
                        </a:lnSpc>
                        <a:spcBef>
                          <a:spcPts val="0"/>
                        </a:spcBef>
                        <a:spcAft>
                          <a:spcPts val="0"/>
                        </a:spcAft>
                        <a:buNone/>
                      </a:pPr>
                      <a:endParaRPr lang="en-US" sz="1200" b="0" i="0" u="none" strike="noStrike" noProof="0">
                        <a:solidFill>
                          <a:srgbClr val="231F20"/>
                        </a:solidFill>
                        <a:effectLst/>
                        <a:latin typeface="Verdana"/>
                        <a:ea typeface="Verdan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indent="0" algn="l">
                        <a:lnSpc>
                          <a:spcPts val="1500"/>
                        </a:lnSpc>
                        <a:spcBef>
                          <a:spcPts val="0"/>
                        </a:spcBef>
                        <a:spcAft>
                          <a:spcPts val="0"/>
                        </a:spcAft>
                        <a:buNone/>
                      </a:pPr>
                      <a:endParaRPr lang="en-US" sz="1050" b="0" i="0" u="none" strike="noStrike" noProof="0">
                        <a:solidFill>
                          <a:srgbClr val="404040"/>
                        </a:solidFill>
                        <a:effectLst/>
                        <a:latin typeface="Verdana"/>
                        <a:ea typeface="Verdan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algn="ctr">
                        <a:lnSpc>
                          <a:spcPts val="1500"/>
                        </a:lnSpc>
                        <a:spcBef>
                          <a:spcPts val="0"/>
                        </a:spcBef>
                        <a:spcAft>
                          <a:spcPts val="0"/>
                        </a:spcAft>
                        <a:buNone/>
                      </a:pPr>
                      <a:endParaRPr lang="en-US" sz="1050" b="0" i="0" kern="1200">
                        <a:solidFill>
                          <a:schemeClr val="tx1"/>
                        </a:solidFill>
                        <a:effectLst/>
                        <a:latin typeface="Verdana"/>
                        <a:ea typeface="Verdan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algn="l">
                        <a:lnSpc>
                          <a:spcPts val="1500"/>
                        </a:lnSpc>
                        <a:spcBef>
                          <a:spcPts val="0"/>
                        </a:spcBef>
                        <a:spcAft>
                          <a:spcPts val="0"/>
                        </a:spcAft>
                        <a:buNone/>
                      </a:pPr>
                      <a:endParaRPr lang="en-US" sz="1050" b="0" i="0" kern="1200" noProof="0">
                        <a:solidFill>
                          <a:schemeClr val="tx1"/>
                        </a:solidFill>
                        <a:effectLst/>
                        <a:latin typeface="Verdana"/>
                        <a:ea typeface="Verdana"/>
                        <a:cs typeface="+mn-cs"/>
                      </a:endParaRPr>
                    </a:p>
                  </a:txBody>
                  <a:tcPr marL="68580" marR="6858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3021271"/>
                  </a:ext>
                </a:extLst>
              </a:tr>
              <a:tr h="1016780">
                <a:tc>
                  <a:txBody>
                    <a:bodyPr/>
                    <a:lstStyle/>
                    <a:p>
                      <a:pPr algn="l"/>
                      <a:endParaRPr lang="en-US" sz="1200" i="0">
                        <a:solidFill>
                          <a:schemeClr val="tx1"/>
                        </a:solidFill>
                      </a:endParaRP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algn="l">
                        <a:lnSpc>
                          <a:spcPts val="1500"/>
                        </a:lnSpc>
                        <a:spcBef>
                          <a:spcPts val="0"/>
                        </a:spcBef>
                        <a:spcAft>
                          <a:spcPts val="0"/>
                        </a:spcAft>
                        <a:buNone/>
                      </a:pPr>
                      <a:endParaRPr lang="en-US" sz="1200" b="0" i="0" u="none" strike="noStrike" noProof="0">
                        <a:solidFill>
                          <a:srgbClr val="231F20"/>
                        </a:solidFill>
                        <a:effectLst/>
                        <a:latin typeface="Verdana"/>
                        <a:ea typeface="Verdan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indent="0" algn="l">
                        <a:lnSpc>
                          <a:spcPts val="1500"/>
                        </a:lnSpc>
                        <a:spcBef>
                          <a:spcPts val="0"/>
                        </a:spcBef>
                        <a:spcAft>
                          <a:spcPts val="0"/>
                        </a:spcAft>
                        <a:buNone/>
                      </a:pPr>
                      <a:endParaRPr lang="en-US" sz="1050" b="0" i="0" u="none" strike="noStrike" noProof="0">
                        <a:solidFill>
                          <a:srgbClr val="404040"/>
                        </a:solidFill>
                        <a:effectLst/>
                        <a:latin typeface="Verdana"/>
                        <a:ea typeface="Verdan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algn="ctr">
                        <a:lnSpc>
                          <a:spcPts val="1500"/>
                        </a:lnSpc>
                        <a:spcBef>
                          <a:spcPts val="0"/>
                        </a:spcBef>
                        <a:spcAft>
                          <a:spcPts val="0"/>
                        </a:spcAft>
                        <a:buNone/>
                      </a:pPr>
                      <a:endParaRPr lang="en-US" sz="1050" b="0" i="0" kern="1200">
                        <a:solidFill>
                          <a:schemeClr val="tx1"/>
                        </a:solidFill>
                        <a:effectLst/>
                        <a:latin typeface="Verdana"/>
                        <a:ea typeface="Verdan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algn="l">
                        <a:lnSpc>
                          <a:spcPts val="1500"/>
                        </a:lnSpc>
                        <a:spcBef>
                          <a:spcPts val="0"/>
                        </a:spcBef>
                        <a:spcAft>
                          <a:spcPts val="0"/>
                        </a:spcAft>
                        <a:buNone/>
                      </a:pPr>
                      <a:endParaRPr lang="en-US" sz="1050" b="0" i="0" kern="1200" noProof="0">
                        <a:solidFill>
                          <a:schemeClr val="tx1"/>
                        </a:solidFill>
                        <a:effectLst/>
                        <a:latin typeface="Verdana"/>
                        <a:ea typeface="Verdana"/>
                        <a:cs typeface="+mn-cs"/>
                      </a:endParaRPr>
                    </a:p>
                  </a:txBody>
                  <a:tcPr marL="68580" marR="6858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412602878"/>
                  </a:ext>
                </a:extLst>
              </a:tr>
            </a:tbl>
          </a:graphicData>
        </a:graphic>
      </p:graphicFrame>
    </p:spTree>
    <p:extLst>
      <p:ext uri="{BB962C8B-B14F-4D97-AF65-F5344CB8AC3E}">
        <p14:creationId xmlns:p14="http://schemas.microsoft.com/office/powerpoint/2010/main" val="299865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665" y="365760"/>
            <a:ext cx="11454448" cy="765810"/>
          </a:xfrm>
        </p:spPr>
        <p:txBody>
          <a:bodyPr/>
          <a:lstStyle/>
          <a:p>
            <a:r>
              <a:rPr lang="en-US" sz="2400"/>
              <a:t>UST Holiday Calendar - 2026</a:t>
            </a:r>
            <a:endParaRPr lang="en-US" sz="2400" b="0"/>
          </a:p>
        </p:txBody>
      </p:sp>
      <p:sp>
        <p:nvSpPr>
          <p:cNvPr id="4" name="Title 1">
            <a:extLst>
              <a:ext uri="{FF2B5EF4-FFF2-40B4-BE49-F238E27FC236}">
                <a16:creationId xmlns:a16="http://schemas.microsoft.com/office/drawing/2014/main" id="{7E28BB6A-7DCB-1089-E3EB-9A4763AB56C1}"/>
              </a:ext>
            </a:extLst>
          </p:cNvPr>
          <p:cNvSpPr txBox="1">
            <a:spLocks/>
          </p:cNvSpPr>
          <p:nvPr/>
        </p:nvSpPr>
        <p:spPr>
          <a:xfrm>
            <a:off x="365665" y="346907"/>
            <a:ext cx="11454448" cy="765810"/>
          </a:xfrm>
          <a:prstGeom prst="rect">
            <a:avLst/>
          </a:prstGeom>
        </p:spPr>
        <p:txBody>
          <a:bodyPr vert="horz" lIns="0" tIns="0" rIns="0" bIns="0" rtlCol="0" anchor="t" anchorCtr="0">
            <a:noAutofit/>
          </a:bodyPr>
          <a:lstStyle>
            <a:lvl1pPr algn="l" defTabSz="914126" rtl="0" eaLnBrk="1" latinLnBrk="0" hangingPunct="1">
              <a:lnSpc>
                <a:spcPct val="90000"/>
              </a:lnSpc>
              <a:spcBef>
                <a:spcPct val="0"/>
              </a:spcBef>
              <a:buNone/>
              <a:defRPr sz="3199" b="1" kern="1200">
                <a:solidFill>
                  <a:schemeClr val="tx1"/>
                </a:solidFill>
                <a:latin typeface="+mj-lt"/>
                <a:ea typeface="+mj-ea"/>
                <a:cs typeface="+mj-cs"/>
              </a:defRPr>
            </a:lvl1pPr>
          </a:lstStyle>
          <a:p>
            <a:pPr marL="0" marR="0" algn="ctr" rtl="0" eaLnBrk="1" fontAlgn="t" latinLnBrk="0" hangingPunct="1">
              <a:spcBef>
                <a:spcPts val="0"/>
              </a:spcBef>
              <a:spcAft>
                <a:spcPts val="0"/>
              </a:spcAft>
            </a:pPr>
            <a:r>
              <a:rPr lang="en-US" sz="1800" b="1" i="0" u="none" strike="noStrike" kern="1200">
                <a:solidFill>
                  <a:srgbClr val="FFFFFF"/>
                </a:solidFill>
                <a:effectLst/>
                <a:latin typeface="Arial" panose="020B0604020202020204" pitchFamily="34" charset="0"/>
              </a:rPr>
              <a:t>No</a:t>
            </a:r>
            <a:endParaRPr lang="en-US" sz="1800" b="0" i="0" u="none" strike="noStrike">
              <a:effectLst/>
              <a:latin typeface="Arial" panose="020B0604020202020204" pitchFamily="34" charset="0"/>
            </a:endParaRPr>
          </a:p>
          <a:p>
            <a:pPr marL="0" marR="0" algn="ctr" rtl="0" eaLnBrk="1" fontAlgn="t" latinLnBrk="0" hangingPunct="1">
              <a:spcBef>
                <a:spcPts val="0"/>
              </a:spcBef>
              <a:spcAft>
                <a:spcPts val="0"/>
              </a:spcAft>
            </a:pPr>
            <a:r>
              <a:rPr lang="en-US" sz="1800" b="1" i="0" u="none" strike="noStrike" kern="1200">
                <a:solidFill>
                  <a:srgbClr val="FFFFFF"/>
                </a:solidFill>
                <a:effectLst/>
                <a:latin typeface="Arial" panose="020B0604020202020204" pitchFamily="34" charset="0"/>
              </a:rPr>
              <a:t>1</a:t>
            </a:r>
            <a:endParaRPr lang="en-US" sz="1800" b="0" i="0" u="none" strike="noStrike">
              <a:effectLst/>
              <a:latin typeface="Arial" panose="020B0604020202020204" pitchFamily="34" charset="0"/>
            </a:endParaRPr>
          </a:p>
          <a:p>
            <a:pPr marL="0" marR="0" algn="ctr" rtl="0" eaLnBrk="1" fontAlgn="t" latinLnBrk="0" hangingPunct="1">
              <a:spcBef>
                <a:spcPts val="0"/>
              </a:spcBef>
              <a:spcAft>
                <a:spcPts val="0"/>
              </a:spcAft>
            </a:pPr>
            <a:r>
              <a:rPr lang="en-US" sz="1800" b="1" i="0" u="none" strike="noStrike" kern="1200">
                <a:solidFill>
                  <a:srgbClr val="FFFFFF"/>
                </a:solidFill>
                <a:effectLst/>
                <a:latin typeface="Arial" panose="020B0604020202020204" pitchFamily="34" charset="0"/>
              </a:rPr>
              <a:t>2</a:t>
            </a:r>
            <a:endParaRPr lang="en-US" sz="1800" b="0" i="0" u="none" strike="noStrike">
              <a:effectLst/>
              <a:latin typeface="Arial" panose="020B0604020202020204" pitchFamily="34" charset="0"/>
            </a:endParaRPr>
          </a:p>
          <a:p>
            <a:pPr marL="0" marR="0" algn="ctr" rtl="0" eaLnBrk="1" fontAlgn="t" latinLnBrk="0" hangingPunct="1">
              <a:spcBef>
                <a:spcPts val="0"/>
              </a:spcBef>
              <a:spcAft>
                <a:spcPts val="0"/>
              </a:spcAft>
            </a:pPr>
            <a:r>
              <a:rPr lang="en-US" sz="1800" b="1" i="0" u="none" strike="noStrike" kern="1200">
                <a:solidFill>
                  <a:srgbClr val="FFFFFF"/>
                </a:solidFill>
                <a:effectLst/>
                <a:latin typeface="Arial" panose="020B0604020202020204" pitchFamily="34" charset="0"/>
              </a:rPr>
              <a:t>3</a:t>
            </a:r>
            <a:endParaRPr lang="en-US" sz="1800" b="0" i="0" u="none" strike="noStrike">
              <a:effectLst/>
              <a:latin typeface="Arial" panose="020B0604020202020204" pitchFamily="34" charset="0"/>
            </a:endParaRPr>
          </a:p>
          <a:p>
            <a:pPr marL="0" marR="0" algn="ctr" rtl="0" eaLnBrk="1" fontAlgn="t" latinLnBrk="0" hangingPunct="1">
              <a:spcBef>
                <a:spcPts val="0"/>
              </a:spcBef>
              <a:spcAft>
                <a:spcPts val="0"/>
              </a:spcAft>
            </a:pPr>
            <a:r>
              <a:rPr lang="en-US" sz="1800" b="1" i="0" u="none" strike="noStrike" kern="1200">
                <a:solidFill>
                  <a:srgbClr val="FFFFFF"/>
                </a:solidFill>
                <a:effectLst/>
                <a:latin typeface="Arial" panose="020B0604020202020204" pitchFamily="34" charset="0"/>
              </a:rPr>
              <a:t>4</a:t>
            </a:r>
            <a:endParaRPr lang="en-US" sz="1800" b="0" i="0" u="none" strike="noStrike">
              <a:effectLst/>
              <a:latin typeface="Arial" panose="020B0604020202020204" pitchFamily="34" charset="0"/>
            </a:endParaRPr>
          </a:p>
          <a:p>
            <a:pPr marL="0" marR="0" algn="ctr" rtl="0" eaLnBrk="1" fontAlgn="t" latinLnBrk="0" hangingPunct="1">
              <a:spcBef>
                <a:spcPts val="0"/>
              </a:spcBef>
              <a:spcAft>
                <a:spcPts val="0"/>
              </a:spcAft>
            </a:pPr>
            <a:r>
              <a:rPr lang="en-US" sz="1800" b="1" i="0" u="none" strike="noStrike" kern="1200">
                <a:solidFill>
                  <a:srgbClr val="FFFFFF"/>
                </a:solidFill>
                <a:effectLst/>
                <a:latin typeface="Arial" panose="020B0604020202020204" pitchFamily="34" charset="0"/>
              </a:rPr>
              <a:t>5</a:t>
            </a:r>
            <a:endParaRPr lang="en-US" sz="1800" b="0" i="0" u="none" strike="noStrike">
              <a:effectLst/>
              <a:latin typeface="Arial" panose="020B0604020202020204" pitchFamily="34" charset="0"/>
            </a:endParaRPr>
          </a:p>
          <a:p>
            <a:pPr marL="0" marR="0" algn="ctr" rtl="0" eaLnBrk="1" fontAlgn="t" latinLnBrk="0" hangingPunct="1">
              <a:spcBef>
                <a:spcPts val="0"/>
              </a:spcBef>
              <a:spcAft>
                <a:spcPts val="0"/>
              </a:spcAft>
            </a:pPr>
            <a:r>
              <a:rPr lang="en-US" sz="1800" b="1" i="0" u="none" strike="noStrike" kern="1200">
                <a:solidFill>
                  <a:srgbClr val="FFFFFF"/>
                </a:solidFill>
                <a:effectLst/>
                <a:latin typeface="Arial" panose="020B0604020202020204" pitchFamily="34" charset="0"/>
              </a:rPr>
              <a:t>6</a:t>
            </a:r>
            <a:endParaRPr lang="en-US" sz="1800" b="0" i="0" u="none" strike="noStrike">
              <a:effectLst/>
              <a:latin typeface="Arial" panose="020B0604020202020204" pitchFamily="34" charset="0"/>
            </a:endParaRPr>
          </a:p>
          <a:p>
            <a:pPr marL="0" marR="0" algn="ctr" rtl="0" eaLnBrk="1" fontAlgn="t" latinLnBrk="0" hangingPunct="1">
              <a:spcBef>
                <a:spcPts val="0"/>
              </a:spcBef>
              <a:spcAft>
                <a:spcPts val="0"/>
              </a:spcAft>
            </a:pPr>
            <a:r>
              <a:rPr lang="en-US" sz="1800" b="1" i="0" u="none" strike="noStrike" kern="1200">
                <a:solidFill>
                  <a:srgbClr val="FFFFFF"/>
                </a:solidFill>
                <a:effectLst/>
                <a:latin typeface="Arial" panose="020B0604020202020204" pitchFamily="34" charset="0"/>
              </a:rPr>
              <a:t>7</a:t>
            </a:r>
            <a:endParaRPr lang="en-US" sz="1800" b="0" i="0" u="none" strike="noStrike">
              <a:effectLst/>
              <a:latin typeface="Arial" panose="020B0604020202020204" pitchFamily="34" charset="0"/>
            </a:endParaRPr>
          </a:p>
          <a:p>
            <a:pPr marL="0" marR="0" algn="ctr" rtl="0" eaLnBrk="1" fontAlgn="t" latinLnBrk="0" hangingPunct="1">
              <a:spcBef>
                <a:spcPts val="0"/>
              </a:spcBef>
              <a:spcAft>
                <a:spcPts val="0"/>
              </a:spcAft>
            </a:pPr>
            <a:r>
              <a:rPr lang="en-US" sz="1800" b="1" i="0" u="none" strike="noStrike" kern="1200">
                <a:solidFill>
                  <a:srgbClr val="FFFFFF"/>
                </a:solidFill>
                <a:effectLst/>
                <a:latin typeface="Arial" panose="020B0604020202020204" pitchFamily="34" charset="0"/>
              </a:rPr>
              <a:t>8</a:t>
            </a:r>
            <a:endParaRPr lang="en-US" sz="1800" b="0" i="0" u="none" strike="noStrike">
              <a:effectLst/>
              <a:latin typeface="Arial" panose="020B0604020202020204" pitchFamily="34" charset="0"/>
            </a:endParaRPr>
          </a:p>
        </p:txBody>
      </p:sp>
      <p:graphicFrame>
        <p:nvGraphicFramePr>
          <p:cNvPr id="6" name="Table 5">
            <a:extLst>
              <a:ext uri="{FF2B5EF4-FFF2-40B4-BE49-F238E27FC236}">
                <a16:creationId xmlns:a16="http://schemas.microsoft.com/office/drawing/2014/main" id="{A1BBCF18-C477-AF8F-76AA-DBDAC37F520C}"/>
              </a:ext>
            </a:extLst>
          </p:cNvPr>
          <p:cNvGraphicFramePr>
            <a:graphicFrameLocks noGrp="1"/>
          </p:cNvGraphicFramePr>
          <p:nvPr>
            <p:extLst>
              <p:ext uri="{D42A27DB-BD31-4B8C-83A1-F6EECF244321}">
                <p14:modId xmlns:p14="http://schemas.microsoft.com/office/powerpoint/2010/main" val="3122607199"/>
              </p:ext>
            </p:extLst>
          </p:nvPr>
        </p:nvGraphicFramePr>
        <p:xfrm>
          <a:off x="914469" y="1070040"/>
          <a:ext cx="9377463" cy="5237323"/>
        </p:xfrm>
        <a:graphic>
          <a:graphicData uri="http://schemas.openxmlformats.org/drawingml/2006/table">
            <a:tbl>
              <a:tblPr firstRow="1" firstCol="1" bandRow="1">
                <a:tableStyleId>{5C22544A-7EE6-4342-B048-85BDC9FD1C3A}</a:tableStyleId>
              </a:tblPr>
              <a:tblGrid>
                <a:gridCol w="1272991">
                  <a:extLst>
                    <a:ext uri="{9D8B030D-6E8A-4147-A177-3AD203B41FA5}">
                      <a16:colId xmlns:a16="http://schemas.microsoft.com/office/drawing/2014/main" val="2111692905"/>
                    </a:ext>
                  </a:extLst>
                </a:gridCol>
                <a:gridCol w="3072246">
                  <a:extLst>
                    <a:ext uri="{9D8B030D-6E8A-4147-A177-3AD203B41FA5}">
                      <a16:colId xmlns:a16="http://schemas.microsoft.com/office/drawing/2014/main" val="2071894254"/>
                    </a:ext>
                  </a:extLst>
                </a:gridCol>
                <a:gridCol w="2176175">
                  <a:extLst>
                    <a:ext uri="{9D8B030D-6E8A-4147-A177-3AD203B41FA5}">
                      <a16:colId xmlns:a16="http://schemas.microsoft.com/office/drawing/2014/main" val="1230067533"/>
                    </a:ext>
                  </a:extLst>
                </a:gridCol>
                <a:gridCol w="2856051">
                  <a:extLst>
                    <a:ext uri="{9D8B030D-6E8A-4147-A177-3AD203B41FA5}">
                      <a16:colId xmlns:a16="http://schemas.microsoft.com/office/drawing/2014/main" val="3138895230"/>
                    </a:ext>
                  </a:extLst>
                </a:gridCol>
              </a:tblGrid>
              <a:tr h="519404">
                <a:tc>
                  <a:txBody>
                    <a:bodyPr/>
                    <a:lstStyle/>
                    <a:p>
                      <a:pPr marL="0" marR="0" algn="ctr">
                        <a:spcBef>
                          <a:spcPts val="0"/>
                        </a:spcBef>
                        <a:spcAft>
                          <a:spcPts val="0"/>
                        </a:spcAft>
                      </a:pPr>
                      <a:r>
                        <a:rPr lang="en-US" sz="1400">
                          <a:effectLst/>
                        </a:rPr>
                        <a:t>Sr. No.</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Company Holiday</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Date(dd-mm-</a:t>
                      </a:r>
                      <a:r>
                        <a:rPr lang="en-US" sz="1400" err="1">
                          <a:effectLst/>
                        </a:rPr>
                        <a:t>yyyy</a:t>
                      </a:r>
                      <a:r>
                        <a:rPr lang="en-US" sz="1400">
                          <a:effectLst/>
                        </a:rPr>
                        <a:t>)</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Day</a:t>
                      </a:r>
                      <a:endParaRPr lang="en-US" sz="140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401040817"/>
                  </a:ext>
                </a:extLst>
              </a:tr>
              <a:tr h="519404">
                <a:tc>
                  <a:txBody>
                    <a:bodyPr/>
                    <a:lstStyle/>
                    <a:p>
                      <a:pPr marL="0" marR="0" algn="ctr">
                        <a:spcBef>
                          <a:spcPts val="0"/>
                        </a:spcBef>
                        <a:spcAft>
                          <a:spcPts val="0"/>
                        </a:spcAft>
                      </a:pPr>
                      <a:r>
                        <a:rPr lang="en-US" sz="1400">
                          <a:effectLst/>
                        </a:rPr>
                        <a:t>1</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lvl="0" algn="ctr">
                        <a:spcBef>
                          <a:spcPts val="0"/>
                        </a:spcBef>
                        <a:spcAft>
                          <a:spcPts val="0"/>
                        </a:spcAft>
                        <a:buNone/>
                      </a:pPr>
                      <a:r>
                        <a:rPr lang="en-US" sz="1400" strike="sngStrike">
                          <a:latin typeface="Arial"/>
                        </a:rPr>
                        <a:t>Republic Day</a:t>
                      </a:r>
                    </a:p>
                  </a:txBody>
                  <a:tcPr marL="68580" marR="68580" marT="0" marB="0" anchor="ctr"/>
                </a:tc>
                <a:tc>
                  <a:txBody>
                    <a:bodyPr/>
                    <a:lstStyle/>
                    <a:p>
                      <a:pPr marL="0" marR="0" lvl="0" algn="ctr">
                        <a:spcBef>
                          <a:spcPts val="0"/>
                        </a:spcBef>
                        <a:spcAft>
                          <a:spcPts val="0"/>
                        </a:spcAft>
                        <a:buNone/>
                      </a:pPr>
                      <a:r>
                        <a:rPr lang="en-US" sz="1400" b="0" i="0" u="none" strike="sngStrike" kern="1200">
                          <a:solidFill>
                            <a:schemeClr val="dk1"/>
                          </a:solidFill>
                          <a:effectLst/>
                          <a:latin typeface="Arial"/>
                          <a:ea typeface="+mn-ea"/>
                          <a:cs typeface="+mn-cs"/>
                        </a:rPr>
                        <a:t>26</a:t>
                      </a:r>
                      <a:r>
                        <a:rPr lang="en-US" sz="1400" b="0" i="0" u="none" strike="sngStrike" kern="1200" baseline="30000">
                          <a:solidFill>
                            <a:schemeClr val="dk1"/>
                          </a:solidFill>
                          <a:effectLst/>
                          <a:latin typeface="Arial"/>
                          <a:ea typeface="+mn-ea"/>
                          <a:cs typeface="+mn-cs"/>
                        </a:rPr>
                        <a:t>th</a:t>
                      </a:r>
                      <a:r>
                        <a:rPr lang="en-US" sz="1400" b="0" i="0" u="none" strike="sngStrike" kern="1200">
                          <a:solidFill>
                            <a:schemeClr val="dk1"/>
                          </a:solidFill>
                          <a:effectLst/>
                          <a:latin typeface="Arial"/>
                          <a:ea typeface="+mn-ea"/>
                          <a:cs typeface="+mn-cs"/>
                        </a:rPr>
                        <a:t> Jan 2026</a:t>
                      </a:r>
                    </a:p>
                  </a:txBody>
                  <a:tcPr marL="68580" marR="68580" marT="0" marB="0" anchor="ctr"/>
                </a:tc>
                <a:tc>
                  <a:txBody>
                    <a:bodyPr/>
                    <a:lstStyle/>
                    <a:p>
                      <a:pPr marL="0" marR="0" lvl="0" algn="ctr">
                        <a:spcBef>
                          <a:spcPts val="0"/>
                        </a:spcBef>
                        <a:spcAft>
                          <a:spcPts val="0"/>
                        </a:spcAft>
                        <a:buNone/>
                      </a:pPr>
                      <a:r>
                        <a:rPr lang="en-US" sz="1400" strike="sngStrike">
                          <a:latin typeface="Arial"/>
                        </a:rPr>
                        <a:t>Monday</a:t>
                      </a:r>
                    </a:p>
                  </a:txBody>
                  <a:tcPr marL="68580" marR="68580" marT="0" marB="0" anchor="ctr"/>
                </a:tc>
                <a:extLst>
                  <a:ext uri="{0D108BD9-81ED-4DB2-BD59-A6C34878D82A}">
                    <a16:rowId xmlns:a16="http://schemas.microsoft.com/office/drawing/2014/main" val="1346623021"/>
                  </a:ext>
                </a:extLst>
              </a:tr>
              <a:tr h="519404">
                <a:tc>
                  <a:txBody>
                    <a:bodyPr/>
                    <a:lstStyle/>
                    <a:p>
                      <a:pPr marL="0" marR="0" algn="ctr">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lvl="0" algn="ctr">
                        <a:spcBef>
                          <a:spcPts val="0"/>
                        </a:spcBef>
                        <a:spcAft>
                          <a:spcPts val="0"/>
                        </a:spcAft>
                        <a:buNone/>
                      </a:pPr>
                      <a:r>
                        <a:rPr lang="en-US" sz="1400" b="0" i="0" u="none" strike="sngStrike" kern="1200">
                          <a:solidFill>
                            <a:schemeClr val="dk1"/>
                          </a:solidFill>
                          <a:effectLst/>
                          <a:latin typeface="+mn-lt"/>
                          <a:ea typeface="+mn-ea"/>
                          <a:cs typeface="+mn-cs"/>
                        </a:rPr>
                        <a:t>Holi</a:t>
                      </a:r>
                    </a:p>
                  </a:txBody>
                  <a:tcPr marL="68580" marR="68580" marT="0" marB="0" anchor="ctr"/>
                </a:tc>
                <a:tc>
                  <a:txBody>
                    <a:bodyPr/>
                    <a:lstStyle/>
                    <a:p>
                      <a:pPr marL="0" marR="0" lvl="0" algn="ctr">
                        <a:spcBef>
                          <a:spcPts val="0"/>
                        </a:spcBef>
                        <a:spcAft>
                          <a:spcPts val="0"/>
                        </a:spcAft>
                        <a:buNone/>
                      </a:pPr>
                      <a:r>
                        <a:rPr lang="en-US" sz="1400" b="0" i="0" u="none" strike="sngStrike" kern="1200">
                          <a:solidFill>
                            <a:schemeClr val="dk1"/>
                          </a:solidFill>
                          <a:effectLst/>
                          <a:latin typeface="+mn-lt"/>
                          <a:ea typeface="+mn-ea"/>
                          <a:cs typeface="+mn-cs"/>
                        </a:rPr>
                        <a:t>3</a:t>
                      </a:r>
                      <a:r>
                        <a:rPr lang="en-US" sz="1400" b="0" i="0" u="none" strike="sngStrike" kern="1200" baseline="30000">
                          <a:solidFill>
                            <a:schemeClr val="dk1"/>
                          </a:solidFill>
                          <a:effectLst/>
                          <a:latin typeface="+mn-lt"/>
                          <a:ea typeface="+mn-ea"/>
                          <a:cs typeface="+mn-cs"/>
                        </a:rPr>
                        <a:t>rd</a:t>
                      </a:r>
                      <a:r>
                        <a:rPr lang="en-US" sz="1400" b="0" i="0" u="none" strike="sngStrike" kern="1200">
                          <a:solidFill>
                            <a:schemeClr val="dk1"/>
                          </a:solidFill>
                          <a:effectLst/>
                          <a:latin typeface="+mn-lt"/>
                          <a:ea typeface="+mn-ea"/>
                          <a:cs typeface="+mn-cs"/>
                        </a:rPr>
                        <a:t> Mar 2026</a:t>
                      </a:r>
                    </a:p>
                  </a:txBody>
                  <a:tcPr marL="68580" marR="68580" marT="0" marB="0" anchor="ctr"/>
                </a:tc>
                <a:tc>
                  <a:txBody>
                    <a:bodyPr/>
                    <a:lstStyle/>
                    <a:p>
                      <a:pPr marL="0" marR="0" lvl="0" algn="ctr">
                        <a:spcBef>
                          <a:spcPts val="0"/>
                        </a:spcBef>
                        <a:spcAft>
                          <a:spcPts val="0"/>
                        </a:spcAft>
                        <a:buNone/>
                      </a:pPr>
                      <a:r>
                        <a:rPr lang="en-US" sz="1400" b="0" i="0" u="none" strike="sngStrike" kern="1200">
                          <a:solidFill>
                            <a:schemeClr val="dk1"/>
                          </a:solidFill>
                          <a:effectLst/>
                          <a:latin typeface="+mn-lt"/>
                          <a:ea typeface="+mn-ea"/>
                          <a:cs typeface="+mn-cs"/>
                        </a:rPr>
                        <a:t>Tuesday (Pune location only)</a:t>
                      </a:r>
                    </a:p>
                  </a:txBody>
                  <a:tcPr marL="68580" marR="68580" marT="0" marB="0" anchor="ctr"/>
                </a:tc>
                <a:extLst>
                  <a:ext uri="{0D108BD9-81ED-4DB2-BD59-A6C34878D82A}">
                    <a16:rowId xmlns:a16="http://schemas.microsoft.com/office/drawing/2014/main" val="1074326216"/>
                  </a:ext>
                </a:extLst>
              </a:tr>
              <a:tr h="519404">
                <a:tc>
                  <a:txBody>
                    <a:bodyPr/>
                    <a:lstStyle/>
                    <a:p>
                      <a:pPr marL="0" marR="0" lvl="0" algn="ctr">
                        <a:spcBef>
                          <a:spcPts val="0"/>
                        </a:spcBef>
                        <a:spcAft>
                          <a:spcPts val="0"/>
                        </a:spcAft>
                        <a:buNone/>
                      </a:pPr>
                      <a:r>
                        <a:rPr lang="en-US" sz="1400">
                          <a:effectLst/>
                        </a:rPr>
                        <a:t>3</a:t>
                      </a:r>
                      <a:endParaRPr lang="en-US" sz="1400">
                        <a:effectLst/>
                        <a:latin typeface="Calibri"/>
                        <a:ea typeface="Calibri"/>
                      </a:endParaRPr>
                    </a:p>
                  </a:txBody>
                  <a:tcPr marL="68580" marR="68580" marT="0" marB="0" anchor="ctr"/>
                </a:tc>
                <a:tc>
                  <a:txBody>
                    <a:bodyPr/>
                    <a:lstStyle/>
                    <a:p>
                      <a:pPr marL="0" lvl="0" algn="ctr">
                        <a:spcBef>
                          <a:spcPts val="0"/>
                        </a:spcBef>
                        <a:spcAft>
                          <a:spcPts val="0"/>
                        </a:spcAft>
                        <a:buNone/>
                      </a:pPr>
                      <a:r>
                        <a:rPr lang="en-US" sz="1400" b="0" i="0" u="none" strike="sngStrike" kern="1200" err="1">
                          <a:solidFill>
                            <a:schemeClr val="dk1"/>
                          </a:solidFill>
                          <a:effectLst/>
                          <a:latin typeface="Arial"/>
                          <a:ea typeface="+mn-ea"/>
                          <a:cs typeface="+mn-cs"/>
                        </a:rPr>
                        <a:t>Ugadi</a:t>
                      </a:r>
                    </a:p>
                  </a:txBody>
                  <a:tcPr marL="68580" marR="68580" marT="0" marB="0" anchor="ctr"/>
                </a:tc>
                <a:tc>
                  <a:txBody>
                    <a:bodyPr/>
                    <a:lstStyle/>
                    <a:p>
                      <a:pPr marL="0" lvl="0" algn="ctr">
                        <a:spcBef>
                          <a:spcPts val="0"/>
                        </a:spcBef>
                        <a:spcAft>
                          <a:spcPts val="0"/>
                        </a:spcAft>
                        <a:buNone/>
                      </a:pPr>
                      <a:r>
                        <a:rPr lang="en-US" sz="1400" b="0" i="0" u="none" strike="sngStrike" kern="1200">
                          <a:solidFill>
                            <a:schemeClr val="dk1"/>
                          </a:solidFill>
                          <a:effectLst/>
                          <a:latin typeface="Arial"/>
                          <a:ea typeface="+mn-ea"/>
                          <a:cs typeface="+mn-cs"/>
                        </a:rPr>
                        <a:t>19th Mar 2026</a:t>
                      </a:r>
                    </a:p>
                  </a:txBody>
                  <a:tcPr marL="68580" marR="68580" marT="0" marB="0" anchor="ctr"/>
                </a:tc>
                <a:tc>
                  <a:txBody>
                    <a:bodyPr/>
                    <a:lstStyle/>
                    <a:p>
                      <a:pPr marL="0" lvl="0" algn="ctr">
                        <a:spcBef>
                          <a:spcPts val="0"/>
                        </a:spcBef>
                        <a:spcAft>
                          <a:spcPts val="0"/>
                        </a:spcAft>
                        <a:buNone/>
                      </a:pPr>
                      <a:r>
                        <a:rPr lang="en-US" sz="1400" strike="sngStrike"/>
                        <a:t>Thursday (Bangalore location only)</a:t>
                      </a:r>
                    </a:p>
                  </a:txBody>
                  <a:tcPr marL="68580" marR="68580" marT="0" marB="0" anchor="ctr"/>
                </a:tc>
                <a:extLst>
                  <a:ext uri="{0D108BD9-81ED-4DB2-BD59-A6C34878D82A}">
                    <a16:rowId xmlns:a16="http://schemas.microsoft.com/office/drawing/2014/main" val="437336018"/>
                  </a:ext>
                </a:extLst>
              </a:tr>
              <a:tr h="519404">
                <a:tc>
                  <a:txBody>
                    <a:bodyPr/>
                    <a:lstStyle/>
                    <a:p>
                      <a:pPr marL="0" marR="0" lvl="0" algn="ctr">
                        <a:spcBef>
                          <a:spcPts val="0"/>
                        </a:spcBef>
                        <a:spcAft>
                          <a:spcPts val="0"/>
                        </a:spcAft>
                        <a:buNone/>
                      </a:pPr>
                      <a:r>
                        <a:rPr lang="en-US" sz="1400">
                          <a:effectLst/>
                        </a:rPr>
                        <a:t>4</a:t>
                      </a:r>
                      <a:endParaRPr lang="en-US" sz="1400">
                        <a:effectLst/>
                        <a:latin typeface="Calibri"/>
                        <a:ea typeface="Calibri"/>
                      </a:endParaRPr>
                    </a:p>
                  </a:txBody>
                  <a:tcPr marL="68580" marR="68580" marT="0" marB="0" anchor="ctr"/>
                </a:tc>
                <a:tc>
                  <a:txBody>
                    <a:bodyPr/>
                    <a:lstStyle/>
                    <a:p>
                      <a:pPr marL="0" marR="0" lvl="0" algn="ctr">
                        <a:spcBef>
                          <a:spcPts val="0"/>
                        </a:spcBef>
                        <a:spcAft>
                          <a:spcPts val="0"/>
                        </a:spcAft>
                        <a:buNone/>
                      </a:pPr>
                      <a:r>
                        <a:rPr lang="en-US" sz="1400" b="0" i="0" u="none" strike="sngStrike" kern="1200" err="1">
                          <a:solidFill>
                            <a:schemeClr val="dk1"/>
                          </a:solidFill>
                          <a:effectLst/>
                          <a:latin typeface="Arial"/>
                          <a:ea typeface="+mn-ea"/>
                          <a:cs typeface="+mn-cs"/>
                        </a:rPr>
                        <a:t>Idul</a:t>
                      </a:r>
                      <a:r>
                        <a:rPr lang="en-US" sz="1400" b="0" i="0" u="none" strike="sngStrike" kern="1200">
                          <a:solidFill>
                            <a:schemeClr val="dk1"/>
                          </a:solidFill>
                          <a:effectLst/>
                          <a:latin typeface="Arial"/>
                          <a:ea typeface="+mn-ea"/>
                          <a:cs typeface="+mn-cs"/>
                        </a:rPr>
                        <a:t> Fitr/Gudi Padwa</a:t>
                      </a:r>
                    </a:p>
                  </a:txBody>
                  <a:tcPr marL="68580" marR="68580" marT="0" marB="0" anchor="ctr"/>
                </a:tc>
                <a:tc>
                  <a:txBody>
                    <a:bodyPr/>
                    <a:lstStyle/>
                    <a:p>
                      <a:pPr marL="0" marR="0" lvl="0" algn="ctr">
                        <a:spcBef>
                          <a:spcPts val="0"/>
                        </a:spcBef>
                        <a:spcAft>
                          <a:spcPts val="0"/>
                        </a:spcAft>
                        <a:buNone/>
                      </a:pPr>
                      <a:r>
                        <a:rPr lang="en-US" sz="1400" b="0" i="0" u="none" strike="sngStrike" kern="1200">
                          <a:solidFill>
                            <a:schemeClr val="dk1"/>
                          </a:solidFill>
                          <a:effectLst/>
                          <a:latin typeface="Arial"/>
                          <a:ea typeface="+mn-ea"/>
                          <a:cs typeface="+mn-cs"/>
                        </a:rPr>
                        <a:t>20</a:t>
                      </a:r>
                      <a:r>
                        <a:rPr lang="en-US" sz="1400" b="0" i="0" u="none" strike="sngStrike" kern="1200" baseline="30000">
                          <a:solidFill>
                            <a:schemeClr val="dk1"/>
                          </a:solidFill>
                          <a:effectLst/>
                          <a:latin typeface="Arial"/>
                          <a:ea typeface="+mn-ea"/>
                          <a:cs typeface="+mn-cs"/>
                        </a:rPr>
                        <a:t>th</a:t>
                      </a:r>
                      <a:r>
                        <a:rPr lang="en-US" sz="1400" b="0" i="0" u="none" strike="sngStrike" kern="1200">
                          <a:solidFill>
                            <a:schemeClr val="dk1"/>
                          </a:solidFill>
                          <a:effectLst/>
                          <a:latin typeface="Arial"/>
                          <a:ea typeface="+mn-ea"/>
                          <a:cs typeface="+mn-cs"/>
                        </a:rPr>
                        <a:t> Mar 2026</a:t>
                      </a:r>
                    </a:p>
                  </a:txBody>
                  <a:tcPr marL="68580" marR="68580" marT="0" marB="0" anchor="ctr"/>
                </a:tc>
                <a:tc>
                  <a:txBody>
                    <a:bodyPr/>
                    <a:lstStyle/>
                    <a:p>
                      <a:pPr marL="0" marR="0" lvl="0" algn="ctr">
                        <a:spcBef>
                          <a:spcPts val="0"/>
                        </a:spcBef>
                        <a:spcAft>
                          <a:spcPts val="0"/>
                        </a:spcAft>
                        <a:buNone/>
                      </a:pPr>
                      <a:r>
                        <a:rPr lang="en-US" sz="1400" strike="sngStrike"/>
                        <a:t>Friday</a:t>
                      </a:r>
                    </a:p>
                  </a:txBody>
                  <a:tcPr marL="68580" marR="68580" marT="0" marB="0" anchor="ctr"/>
                </a:tc>
                <a:extLst>
                  <a:ext uri="{0D108BD9-81ED-4DB2-BD59-A6C34878D82A}">
                    <a16:rowId xmlns:a16="http://schemas.microsoft.com/office/drawing/2014/main" val="595661731"/>
                  </a:ext>
                </a:extLst>
              </a:tr>
              <a:tr h="519404">
                <a:tc>
                  <a:txBody>
                    <a:bodyPr/>
                    <a:lstStyle/>
                    <a:p>
                      <a:pPr marL="0" marR="0" lvl="0" algn="ctr">
                        <a:spcBef>
                          <a:spcPts val="0"/>
                        </a:spcBef>
                        <a:spcAft>
                          <a:spcPts val="0"/>
                        </a:spcAft>
                        <a:buNone/>
                      </a:pPr>
                      <a:r>
                        <a:rPr lang="en-US" sz="1400">
                          <a:effectLst/>
                        </a:rPr>
                        <a:t>5</a:t>
                      </a:r>
                      <a:endParaRPr lang="en-US" sz="1400">
                        <a:effectLst/>
                        <a:latin typeface="Calibri"/>
                        <a:ea typeface="Calibri"/>
                      </a:endParaRPr>
                    </a:p>
                  </a:txBody>
                  <a:tcPr marL="68580" marR="68580" marT="0" marB="0" anchor="ctr"/>
                </a:tc>
                <a:tc>
                  <a:txBody>
                    <a:bodyPr/>
                    <a:lstStyle/>
                    <a:p>
                      <a:pPr marL="0" marR="0" lvl="0" algn="ctr">
                        <a:spcBef>
                          <a:spcPts val="0"/>
                        </a:spcBef>
                        <a:spcAft>
                          <a:spcPts val="0"/>
                        </a:spcAft>
                        <a:buNone/>
                      </a:pPr>
                      <a:r>
                        <a:rPr lang="en-US" sz="1400" strike="sngStrike"/>
                        <a:t>Maharashtra Day</a:t>
                      </a:r>
                    </a:p>
                  </a:txBody>
                  <a:tcPr marL="68580" marR="68580" marT="0" marB="0" anchor="ctr"/>
                </a:tc>
                <a:tc>
                  <a:txBody>
                    <a:bodyPr/>
                    <a:lstStyle/>
                    <a:p>
                      <a:pPr marL="0" marR="0" lvl="0" algn="ctr">
                        <a:spcBef>
                          <a:spcPts val="0"/>
                        </a:spcBef>
                        <a:spcAft>
                          <a:spcPts val="0"/>
                        </a:spcAft>
                        <a:buNone/>
                      </a:pPr>
                      <a:r>
                        <a:rPr lang="en-US" sz="1400" b="0" i="0" u="none" strike="sngStrike" kern="1200">
                          <a:solidFill>
                            <a:schemeClr val="dk1"/>
                          </a:solidFill>
                          <a:effectLst/>
                          <a:latin typeface="Arial"/>
                          <a:ea typeface="+mn-ea"/>
                          <a:cs typeface="+mn-cs"/>
                        </a:rPr>
                        <a:t>1</a:t>
                      </a:r>
                      <a:r>
                        <a:rPr lang="en-US" sz="1400" b="0" i="0" u="none" strike="sngStrike" kern="1200" baseline="30000">
                          <a:solidFill>
                            <a:schemeClr val="dk1"/>
                          </a:solidFill>
                          <a:effectLst/>
                          <a:latin typeface="Arial"/>
                          <a:ea typeface="+mn-ea"/>
                          <a:cs typeface="+mn-cs"/>
                        </a:rPr>
                        <a:t>st</a:t>
                      </a:r>
                      <a:r>
                        <a:rPr lang="en-US" sz="1400" b="0" i="0" u="none" strike="sngStrike" kern="1200">
                          <a:solidFill>
                            <a:schemeClr val="dk1"/>
                          </a:solidFill>
                          <a:effectLst/>
                          <a:latin typeface="Arial"/>
                          <a:ea typeface="+mn-ea"/>
                          <a:cs typeface="+mn-cs"/>
                        </a:rPr>
                        <a:t> May 2026</a:t>
                      </a:r>
                    </a:p>
                  </a:txBody>
                  <a:tcPr marL="68580" marR="68580" marT="0" marB="0" anchor="ctr"/>
                </a:tc>
                <a:tc>
                  <a:txBody>
                    <a:bodyPr/>
                    <a:lstStyle/>
                    <a:p>
                      <a:pPr marL="0" marR="0" lvl="0" algn="ctr">
                        <a:spcBef>
                          <a:spcPts val="0"/>
                        </a:spcBef>
                        <a:spcAft>
                          <a:spcPts val="0"/>
                        </a:spcAft>
                        <a:buNone/>
                      </a:pPr>
                      <a:r>
                        <a:rPr lang="en-US" sz="1400" strike="sngStrike"/>
                        <a:t>Friday</a:t>
                      </a:r>
                    </a:p>
                  </a:txBody>
                  <a:tcPr marL="68580" marR="68580" marT="0" marB="0" anchor="ctr"/>
                </a:tc>
                <a:extLst>
                  <a:ext uri="{0D108BD9-81ED-4DB2-BD59-A6C34878D82A}">
                    <a16:rowId xmlns:a16="http://schemas.microsoft.com/office/drawing/2014/main" val="82817508"/>
                  </a:ext>
                </a:extLst>
              </a:tr>
              <a:tr h="519404">
                <a:tc>
                  <a:txBody>
                    <a:bodyPr/>
                    <a:lstStyle/>
                    <a:p>
                      <a:pPr marL="0" marR="0" lvl="0" algn="ctr">
                        <a:spcBef>
                          <a:spcPts val="0"/>
                        </a:spcBef>
                        <a:spcAft>
                          <a:spcPts val="0"/>
                        </a:spcAft>
                        <a:buNone/>
                      </a:pPr>
                      <a:r>
                        <a:rPr lang="en-US" sz="1400">
                          <a:effectLst/>
                        </a:rPr>
                        <a:t>6</a:t>
                      </a:r>
                      <a:endParaRPr lang="en-US" sz="1400">
                        <a:effectLst/>
                        <a:latin typeface="Calibri"/>
                        <a:ea typeface="Calibri"/>
                      </a:endParaRPr>
                    </a:p>
                  </a:txBody>
                  <a:tcPr marL="68580" marR="68580" marT="0" marB="0" anchor="ctr"/>
                </a:tc>
                <a:tc>
                  <a:txBody>
                    <a:bodyPr/>
                    <a:lstStyle/>
                    <a:p>
                      <a:pPr marL="0" marR="0" lvl="0" algn="ctr">
                        <a:spcBef>
                          <a:spcPts val="0"/>
                        </a:spcBef>
                        <a:spcAft>
                          <a:spcPts val="0"/>
                        </a:spcAft>
                        <a:buNone/>
                      </a:pPr>
                      <a:r>
                        <a:rPr lang="en-US" sz="1400" b="0" i="0" u="none" strike="noStrike" kern="1200" noProof="0">
                          <a:solidFill>
                            <a:schemeClr val="dk1"/>
                          </a:solidFill>
                          <a:effectLst/>
                        </a:rPr>
                        <a:t>Ganesh Chaturthi</a:t>
                      </a:r>
                    </a:p>
                  </a:txBody>
                  <a:tcPr marL="68580" marR="68580" marT="0" marB="0" anchor="ctr"/>
                </a:tc>
                <a:tc>
                  <a:txBody>
                    <a:bodyPr/>
                    <a:lstStyle/>
                    <a:p>
                      <a:pPr marL="0" marR="0" lvl="0" algn="ctr">
                        <a:spcBef>
                          <a:spcPts val="0"/>
                        </a:spcBef>
                        <a:spcAft>
                          <a:spcPts val="0"/>
                        </a:spcAft>
                        <a:buNone/>
                      </a:pPr>
                      <a:r>
                        <a:rPr lang="en-US" sz="1400" b="0" i="0" u="none" strike="noStrike" kern="1200" noProof="0">
                          <a:solidFill>
                            <a:schemeClr val="dk1"/>
                          </a:solidFill>
                          <a:effectLst/>
                        </a:rPr>
                        <a:t>14</a:t>
                      </a:r>
                      <a:r>
                        <a:rPr lang="en-US" sz="1400" b="0" i="0" u="none" strike="noStrike" kern="1200" baseline="30000" noProof="0">
                          <a:solidFill>
                            <a:schemeClr val="dk1"/>
                          </a:solidFill>
                          <a:effectLst/>
                        </a:rPr>
                        <a:t>th</a:t>
                      </a:r>
                      <a:r>
                        <a:rPr lang="en-US" sz="1400" b="0" i="0" u="none" strike="noStrike" kern="1200" noProof="0">
                          <a:solidFill>
                            <a:schemeClr val="dk1"/>
                          </a:solidFill>
                          <a:effectLst/>
                        </a:rPr>
                        <a:t> Sept 2026</a:t>
                      </a:r>
                    </a:p>
                  </a:txBody>
                  <a:tcPr marL="68580" marR="68580" marT="0" marB="0" anchor="ctr"/>
                </a:tc>
                <a:tc>
                  <a:txBody>
                    <a:bodyPr/>
                    <a:lstStyle/>
                    <a:p>
                      <a:pPr marL="0" marR="0" algn="ctr">
                        <a:spcBef>
                          <a:spcPts val="0"/>
                        </a:spcBef>
                        <a:spcAft>
                          <a:spcPts val="0"/>
                        </a:spcAft>
                      </a:pPr>
                      <a:r>
                        <a:rPr lang="en-US" sz="1400" b="0" i="0" u="none" strike="noStrike" kern="1200">
                          <a:solidFill>
                            <a:schemeClr val="dk1"/>
                          </a:solidFill>
                          <a:effectLst/>
                          <a:latin typeface="Arial"/>
                          <a:ea typeface="+mn-ea"/>
                          <a:cs typeface="+mn-cs"/>
                        </a:rPr>
                        <a:t>Monday</a:t>
                      </a:r>
                    </a:p>
                  </a:txBody>
                  <a:tcPr marL="68580" marR="68580" marT="0" marB="0" anchor="ctr"/>
                </a:tc>
                <a:extLst>
                  <a:ext uri="{0D108BD9-81ED-4DB2-BD59-A6C34878D82A}">
                    <a16:rowId xmlns:a16="http://schemas.microsoft.com/office/drawing/2014/main" val="503600909"/>
                  </a:ext>
                </a:extLst>
              </a:tr>
              <a:tr h="519404">
                <a:tc>
                  <a:txBody>
                    <a:bodyPr/>
                    <a:lstStyle/>
                    <a:p>
                      <a:pPr marL="0" marR="0" lvl="0" algn="ctr">
                        <a:spcBef>
                          <a:spcPts val="0"/>
                        </a:spcBef>
                        <a:spcAft>
                          <a:spcPts val="0"/>
                        </a:spcAft>
                        <a:buNone/>
                      </a:pPr>
                      <a:r>
                        <a:rPr lang="en-US" sz="1400">
                          <a:effectLst/>
                        </a:rPr>
                        <a:t>7</a:t>
                      </a:r>
                      <a:endParaRPr lang="en-US" sz="1400">
                        <a:effectLst/>
                        <a:latin typeface="Calibri"/>
                        <a:ea typeface="Calibri"/>
                      </a:endParaRPr>
                    </a:p>
                  </a:txBody>
                  <a:tcPr marL="68580" marR="68580" marT="0" marB="0" anchor="ctr"/>
                </a:tc>
                <a:tc>
                  <a:txBody>
                    <a:bodyPr/>
                    <a:lstStyle/>
                    <a:p>
                      <a:pPr marL="0" marR="0" algn="ctr" defTabSz="914126" rtl="0" eaLnBrk="1" latinLnBrk="0" hangingPunct="1">
                        <a:spcBef>
                          <a:spcPts val="0"/>
                        </a:spcBef>
                        <a:spcAft>
                          <a:spcPts val="0"/>
                        </a:spcAft>
                      </a:pPr>
                      <a:r>
                        <a:rPr lang="en-US" sz="1400" b="0" i="0" u="none" strike="noStrike" kern="1200">
                          <a:solidFill>
                            <a:schemeClr val="dk1"/>
                          </a:solidFill>
                          <a:effectLst/>
                          <a:latin typeface="Arial"/>
                          <a:ea typeface="+mn-ea"/>
                          <a:cs typeface="+mn-cs"/>
                        </a:rPr>
                        <a:t>Gandhi Jayanti</a:t>
                      </a:r>
                    </a:p>
                  </a:txBody>
                  <a:tcPr marL="68580" marR="68580" marT="0" marB="0" anchor="ctr"/>
                </a:tc>
                <a:tc>
                  <a:txBody>
                    <a:bodyPr/>
                    <a:lstStyle/>
                    <a:p>
                      <a:pPr marL="0" marR="0" lvl="0" algn="ctr" defTabSz="914126">
                        <a:spcBef>
                          <a:spcPts val="0"/>
                        </a:spcBef>
                        <a:spcAft>
                          <a:spcPts val="0"/>
                        </a:spcAft>
                        <a:buNone/>
                      </a:pPr>
                      <a:r>
                        <a:rPr lang="en-US" sz="1400" b="0" i="0" u="none" strike="noStrike" kern="1200">
                          <a:solidFill>
                            <a:schemeClr val="dk1"/>
                          </a:solidFill>
                          <a:effectLst/>
                          <a:latin typeface="Arial"/>
                          <a:ea typeface="+mn-ea"/>
                          <a:cs typeface="+mn-cs"/>
                        </a:rPr>
                        <a:t>2</a:t>
                      </a:r>
                      <a:r>
                        <a:rPr lang="en-US" sz="1400" b="0" i="0" u="none" strike="noStrike" kern="1200" baseline="30000">
                          <a:solidFill>
                            <a:schemeClr val="dk1"/>
                          </a:solidFill>
                          <a:effectLst/>
                          <a:latin typeface="Arial"/>
                          <a:ea typeface="+mn-ea"/>
                          <a:cs typeface="+mn-cs"/>
                        </a:rPr>
                        <a:t>nd</a:t>
                      </a:r>
                      <a:r>
                        <a:rPr lang="en-US" sz="1400" b="0" i="0" u="none" strike="noStrike" kern="1200">
                          <a:solidFill>
                            <a:schemeClr val="dk1"/>
                          </a:solidFill>
                          <a:effectLst/>
                          <a:latin typeface="Arial"/>
                          <a:ea typeface="+mn-ea"/>
                          <a:cs typeface="+mn-cs"/>
                        </a:rPr>
                        <a:t> Oct 2026</a:t>
                      </a:r>
                    </a:p>
                  </a:txBody>
                  <a:tcPr marL="68580" marR="68580" marT="0" marB="0" anchor="ctr"/>
                </a:tc>
                <a:tc>
                  <a:txBody>
                    <a:bodyPr/>
                    <a:lstStyle/>
                    <a:p>
                      <a:pPr marL="0" marR="0" algn="ctr" defTabSz="914126" rtl="0" eaLnBrk="1" latinLnBrk="0" hangingPunct="1">
                        <a:spcBef>
                          <a:spcPts val="0"/>
                        </a:spcBef>
                        <a:spcAft>
                          <a:spcPts val="0"/>
                        </a:spcAft>
                      </a:pPr>
                      <a:r>
                        <a:rPr lang="en-US" sz="1400" b="0" i="0" u="none" strike="noStrike" kern="1200">
                          <a:solidFill>
                            <a:schemeClr val="dk1"/>
                          </a:solidFill>
                          <a:effectLst/>
                          <a:latin typeface="Arial"/>
                          <a:ea typeface="+mn-ea"/>
                          <a:cs typeface="+mn-cs"/>
                        </a:rPr>
                        <a:t>Friday</a:t>
                      </a:r>
                    </a:p>
                  </a:txBody>
                  <a:tcPr marL="68580" marR="68580" marT="0" marB="0" anchor="ctr"/>
                </a:tc>
                <a:extLst>
                  <a:ext uri="{0D108BD9-81ED-4DB2-BD59-A6C34878D82A}">
                    <a16:rowId xmlns:a16="http://schemas.microsoft.com/office/drawing/2014/main" val="1684203996"/>
                  </a:ext>
                </a:extLst>
              </a:tr>
              <a:tr h="562687">
                <a:tc>
                  <a:txBody>
                    <a:bodyPr/>
                    <a:lstStyle/>
                    <a:p>
                      <a:pPr marL="0" marR="0" lvl="0" algn="ctr">
                        <a:spcBef>
                          <a:spcPts val="0"/>
                        </a:spcBef>
                        <a:spcAft>
                          <a:spcPts val="0"/>
                        </a:spcAft>
                        <a:buNone/>
                      </a:pPr>
                      <a:r>
                        <a:rPr lang="en-US" sz="1400">
                          <a:effectLst/>
                        </a:rPr>
                        <a:t>8</a:t>
                      </a:r>
                      <a:endParaRPr lang="en-US" sz="1400">
                        <a:effectLst/>
                        <a:latin typeface="Calibri"/>
                        <a:ea typeface="Calibri"/>
                      </a:endParaRPr>
                    </a:p>
                  </a:txBody>
                  <a:tcPr marL="68580" marR="68580" marT="0" marB="0" anchor="ctr"/>
                </a:tc>
                <a:tc>
                  <a:txBody>
                    <a:bodyPr/>
                    <a:lstStyle/>
                    <a:p>
                      <a:pPr marL="0" marR="0" algn="ctr" defTabSz="914126" rtl="0" eaLnBrk="1" latinLnBrk="0" hangingPunct="1">
                        <a:spcBef>
                          <a:spcPts val="0"/>
                        </a:spcBef>
                        <a:spcAft>
                          <a:spcPts val="0"/>
                        </a:spcAft>
                      </a:pPr>
                      <a:r>
                        <a:rPr lang="en-US" sz="1400" b="0" i="0" u="none" strike="noStrike" kern="1200">
                          <a:solidFill>
                            <a:schemeClr val="dk1"/>
                          </a:solidFill>
                          <a:effectLst/>
                          <a:latin typeface="Arial"/>
                          <a:ea typeface="+mn-ea"/>
                          <a:cs typeface="+mn-cs"/>
                        </a:rPr>
                        <a:t>Dussehra(</a:t>
                      </a:r>
                      <a:r>
                        <a:rPr lang="en-US" sz="1400" b="0" i="0" u="none" strike="noStrike" kern="1200" err="1">
                          <a:solidFill>
                            <a:schemeClr val="dk1"/>
                          </a:solidFill>
                          <a:effectLst/>
                          <a:latin typeface="Arial"/>
                          <a:ea typeface="+mn-ea"/>
                          <a:cs typeface="+mn-cs"/>
                        </a:rPr>
                        <a:t>Mahanavami</a:t>
                      </a:r>
                      <a:r>
                        <a:rPr lang="en-US" sz="1400" b="0" i="0" u="none" strike="noStrike" kern="1200">
                          <a:solidFill>
                            <a:schemeClr val="dk1"/>
                          </a:solidFill>
                          <a:effectLst/>
                          <a:latin typeface="Arial"/>
                          <a:ea typeface="+mn-ea"/>
                          <a:cs typeface="+mn-cs"/>
                        </a:rPr>
                        <a:t>)</a:t>
                      </a:r>
                    </a:p>
                  </a:txBody>
                  <a:tcPr marL="68580" marR="68580" marT="0" marB="0" anchor="ctr"/>
                </a:tc>
                <a:tc>
                  <a:txBody>
                    <a:bodyPr/>
                    <a:lstStyle/>
                    <a:p>
                      <a:pPr marL="0" marR="0" lvl="0" algn="ctr" defTabSz="914126">
                        <a:spcBef>
                          <a:spcPts val="0"/>
                        </a:spcBef>
                        <a:spcAft>
                          <a:spcPts val="0"/>
                        </a:spcAft>
                        <a:buNone/>
                      </a:pPr>
                      <a:r>
                        <a:rPr lang="en-US" sz="1400" b="0" i="0" u="none" strike="noStrike" kern="1200">
                          <a:solidFill>
                            <a:schemeClr val="dk1"/>
                          </a:solidFill>
                          <a:effectLst/>
                          <a:latin typeface="Arial"/>
                          <a:ea typeface="+mn-ea"/>
                          <a:cs typeface="+mn-cs"/>
                        </a:rPr>
                        <a:t>20</a:t>
                      </a:r>
                      <a:r>
                        <a:rPr lang="en-US" sz="1400" b="0" i="0" u="none" strike="noStrike" kern="1200" baseline="30000">
                          <a:solidFill>
                            <a:schemeClr val="dk1"/>
                          </a:solidFill>
                          <a:effectLst/>
                          <a:latin typeface="Arial"/>
                          <a:ea typeface="+mn-ea"/>
                          <a:cs typeface="+mn-cs"/>
                        </a:rPr>
                        <a:t>th</a:t>
                      </a:r>
                      <a:r>
                        <a:rPr lang="en-US" sz="1400" b="0" i="0" u="none" strike="noStrike" kern="1200">
                          <a:solidFill>
                            <a:schemeClr val="dk1"/>
                          </a:solidFill>
                          <a:effectLst/>
                          <a:latin typeface="Arial"/>
                          <a:ea typeface="+mn-ea"/>
                          <a:cs typeface="+mn-cs"/>
                        </a:rPr>
                        <a:t> Oct 2026</a:t>
                      </a:r>
                    </a:p>
                  </a:txBody>
                  <a:tcPr marL="68580" marR="68580" marT="0" marB="0" anchor="ctr"/>
                </a:tc>
                <a:tc>
                  <a:txBody>
                    <a:bodyPr/>
                    <a:lstStyle/>
                    <a:p>
                      <a:pPr marL="0" marR="0" algn="ctr" defTabSz="914126" rtl="0" eaLnBrk="1" latinLnBrk="0" hangingPunct="1">
                        <a:spcBef>
                          <a:spcPts val="0"/>
                        </a:spcBef>
                        <a:spcAft>
                          <a:spcPts val="0"/>
                        </a:spcAft>
                      </a:pPr>
                      <a:r>
                        <a:rPr lang="en-US" sz="1400" b="0" i="0" u="none" strike="noStrike" kern="1200">
                          <a:solidFill>
                            <a:schemeClr val="dk1"/>
                          </a:solidFill>
                          <a:effectLst/>
                          <a:latin typeface="Arial"/>
                          <a:ea typeface="+mn-ea"/>
                          <a:cs typeface="+mn-cs"/>
                        </a:rPr>
                        <a:t>Tuesday</a:t>
                      </a:r>
                    </a:p>
                  </a:txBody>
                  <a:tcPr marL="68580" marR="68580" marT="0" marB="0" anchor="ctr"/>
                </a:tc>
                <a:extLst>
                  <a:ext uri="{0D108BD9-81ED-4DB2-BD59-A6C34878D82A}">
                    <a16:rowId xmlns:a16="http://schemas.microsoft.com/office/drawing/2014/main" val="175900732"/>
                  </a:ext>
                </a:extLst>
              </a:tr>
              <a:tr h="519404">
                <a:tc>
                  <a:txBody>
                    <a:bodyPr/>
                    <a:lstStyle/>
                    <a:p>
                      <a:pPr marL="0" marR="0" algn="ctr">
                        <a:spcBef>
                          <a:spcPts val="0"/>
                        </a:spcBef>
                        <a:spcAft>
                          <a:spcPts val="0"/>
                        </a:spcAft>
                      </a:pPr>
                      <a:r>
                        <a:rPr lang="en-US" sz="1400">
                          <a:effectLst/>
                        </a:rPr>
                        <a:t>9</a:t>
                      </a:r>
                    </a:p>
                  </a:txBody>
                  <a:tcPr marL="68580" marR="68580" marT="0" marB="0" anchor="ctr"/>
                </a:tc>
                <a:tc>
                  <a:txBody>
                    <a:bodyPr/>
                    <a:lstStyle/>
                    <a:p>
                      <a:pPr marL="0" marR="0" algn="ctr" defTabSz="914126" rtl="0" eaLnBrk="1" latinLnBrk="0" hangingPunct="1">
                        <a:spcBef>
                          <a:spcPts val="0"/>
                        </a:spcBef>
                        <a:spcAft>
                          <a:spcPts val="0"/>
                        </a:spcAft>
                      </a:pPr>
                      <a:r>
                        <a:rPr lang="en-US" sz="1400" b="0" i="0" u="none" strike="noStrike" kern="1200">
                          <a:solidFill>
                            <a:schemeClr val="dk1"/>
                          </a:solidFill>
                          <a:effectLst/>
                          <a:latin typeface="Arial"/>
                          <a:ea typeface="+mn-ea"/>
                          <a:cs typeface="+mn-cs"/>
                        </a:rPr>
                        <a:t>Christmas</a:t>
                      </a:r>
                    </a:p>
                  </a:txBody>
                  <a:tcPr marL="68580" marR="68580" marT="0" marB="0" anchor="ctr"/>
                </a:tc>
                <a:tc>
                  <a:txBody>
                    <a:bodyPr/>
                    <a:lstStyle/>
                    <a:p>
                      <a:pPr marL="0" marR="0" lvl="0" algn="ctr" defTabSz="914126">
                        <a:spcBef>
                          <a:spcPts val="0"/>
                        </a:spcBef>
                        <a:spcAft>
                          <a:spcPts val="0"/>
                        </a:spcAft>
                        <a:buNone/>
                      </a:pPr>
                      <a:r>
                        <a:rPr lang="en-US" sz="1400" b="0" i="0" u="none" strike="noStrike" kern="1200">
                          <a:solidFill>
                            <a:schemeClr val="dk1"/>
                          </a:solidFill>
                          <a:effectLst/>
                          <a:latin typeface="Arial"/>
                          <a:ea typeface="+mn-ea"/>
                          <a:cs typeface="+mn-cs"/>
                        </a:rPr>
                        <a:t>25</a:t>
                      </a:r>
                      <a:r>
                        <a:rPr lang="en-US" sz="1400" b="0" i="0" u="none" strike="noStrike" kern="1200" baseline="30000">
                          <a:solidFill>
                            <a:schemeClr val="dk1"/>
                          </a:solidFill>
                          <a:effectLst/>
                          <a:latin typeface="Arial"/>
                          <a:ea typeface="+mn-ea"/>
                          <a:cs typeface="+mn-cs"/>
                        </a:rPr>
                        <a:t>th</a:t>
                      </a:r>
                      <a:r>
                        <a:rPr lang="en-US" sz="1400" b="0" i="0" u="none" strike="noStrike" kern="1200">
                          <a:solidFill>
                            <a:schemeClr val="dk1"/>
                          </a:solidFill>
                          <a:effectLst/>
                          <a:latin typeface="Arial"/>
                          <a:ea typeface="+mn-ea"/>
                          <a:cs typeface="+mn-cs"/>
                        </a:rPr>
                        <a:t> Dec 2026</a:t>
                      </a:r>
                    </a:p>
                  </a:txBody>
                  <a:tcPr marL="68580" marR="68580" marT="0" marB="0" anchor="ctr"/>
                </a:tc>
                <a:tc>
                  <a:txBody>
                    <a:bodyPr/>
                    <a:lstStyle/>
                    <a:p>
                      <a:pPr marL="0" marR="0" algn="ctr" defTabSz="914126" rtl="0" eaLnBrk="1" latinLnBrk="0" hangingPunct="1">
                        <a:spcBef>
                          <a:spcPts val="0"/>
                        </a:spcBef>
                        <a:spcAft>
                          <a:spcPts val="0"/>
                        </a:spcAft>
                      </a:pPr>
                      <a:r>
                        <a:rPr lang="en-US" sz="1400" b="0" i="0" u="none" strike="noStrike" kern="1200">
                          <a:solidFill>
                            <a:schemeClr val="dk1"/>
                          </a:solidFill>
                          <a:effectLst/>
                          <a:latin typeface="Arial"/>
                          <a:ea typeface="+mn-ea"/>
                          <a:cs typeface="+mn-cs"/>
                        </a:rPr>
                        <a:t>Friday</a:t>
                      </a:r>
                    </a:p>
                  </a:txBody>
                  <a:tcPr marL="68580" marR="68580" marT="0" marB="0" anchor="ctr"/>
                </a:tc>
                <a:extLst>
                  <a:ext uri="{0D108BD9-81ED-4DB2-BD59-A6C34878D82A}">
                    <a16:rowId xmlns:a16="http://schemas.microsoft.com/office/drawing/2014/main" val="1382048117"/>
                  </a:ext>
                </a:extLst>
              </a:tr>
            </a:tbl>
          </a:graphicData>
        </a:graphic>
      </p:graphicFrame>
    </p:spTree>
    <p:extLst>
      <p:ext uri="{BB962C8B-B14F-4D97-AF65-F5344CB8AC3E}">
        <p14:creationId xmlns:p14="http://schemas.microsoft.com/office/powerpoint/2010/main" val="115423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3FF889-13E0-4581-B19C-C623F7641C5F}"/>
              </a:ext>
            </a:extLst>
          </p:cNvPr>
          <p:cNvSpPr txBox="1"/>
          <p:nvPr/>
        </p:nvSpPr>
        <p:spPr>
          <a:xfrm>
            <a:off x="7380364" y="5402115"/>
            <a:ext cx="4199029" cy="461665"/>
          </a:xfrm>
          <a:prstGeom prst="rect">
            <a:avLst/>
          </a:prstGeom>
          <a:noFill/>
        </p:spPr>
        <p:txBody>
          <a:bodyPr wrap="square">
            <a:spAutoFit/>
          </a:bodyPr>
          <a:lstStyle/>
          <a:p>
            <a:r>
              <a:rPr lang="en-US" sz="2400">
                <a:solidFill>
                  <a:schemeClr val="bg1"/>
                </a:solidFill>
              </a:rPr>
              <a:t>UST </a:t>
            </a:r>
            <a:r>
              <a:rPr lang="en-US" sz="2400" b="0">
                <a:solidFill>
                  <a:schemeClr val="bg1"/>
                </a:solidFill>
              </a:rPr>
              <a:t>Product Engineering</a:t>
            </a:r>
          </a:p>
        </p:txBody>
      </p:sp>
    </p:spTree>
    <p:extLst>
      <p:ext uri="{BB962C8B-B14F-4D97-AF65-F5344CB8AC3E}">
        <p14:creationId xmlns:p14="http://schemas.microsoft.com/office/powerpoint/2010/main" val="1874964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UST BCT Jan2022">
  <a:themeElements>
    <a:clrScheme name="UST Colors">
      <a:dk1>
        <a:srgbClr val="231F20"/>
      </a:dk1>
      <a:lt1>
        <a:srgbClr val="FFFFFF"/>
      </a:lt1>
      <a:dk2>
        <a:srgbClr val="006E74"/>
      </a:dk2>
      <a:lt2>
        <a:srgbClr val="ECECE1"/>
      </a:lt2>
      <a:accent1>
        <a:srgbClr val="0097AC"/>
      </a:accent1>
      <a:accent2>
        <a:srgbClr val="881E87"/>
      </a:accent2>
      <a:accent3>
        <a:srgbClr val="01B27C"/>
      </a:accent3>
      <a:accent4>
        <a:srgbClr val="003C51"/>
      </a:accent4>
      <a:accent5>
        <a:srgbClr val="7A7480"/>
      </a:accent5>
      <a:accent6>
        <a:srgbClr val="FC6A59"/>
      </a:accent6>
      <a:hlink>
        <a:srgbClr val="006E74"/>
      </a:hlink>
      <a:folHlink>
        <a:srgbClr val="006E74"/>
      </a:folHlink>
    </a:clrScheme>
    <a:fontScheme name="UST Fonts">
      <a:majorFont>
        <a:latin typeface="Arial"/>
        <a:ea typeface=""/>
        <a:cs typeface=""/>
      </a:majorFont>
      <a:minorFont>
        <a:latin typeface="Arial"/>
        <a:ea typeface=""/>
        <a:cs typeface=""/>
      </a:minorFont>
    </a:fontScheme>
    <a:fmtScheme name="UST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800"/>
        </a:defPPr>
      </a:lstStyle>
      <a:style>
        <a:lnRef idx="0">
          <a:schemeClr val="accent1"/>
        </a:lnRef>
        <a:fillRef idx="1">
          <a:schemeClr val="accent1"/>
        </a:fillRef>
        <a:effectRef idx="0">
          <a:srgbClr val="000000"/>
        </a:effectRef>
        <a:fontRef idx="minor">
          <a:schemeClr val="bg1"/>
        </a:fontRef>
      </a:style>
    </a:spDef>
    <a:lnDef>
      <a:spPr>
        <a:ln w="12700" cap="sq"/>
      </a:spPr>
      <a:bodyPr/>
      <a:lstStyle/>
      <a:style>
        <a:lnRef idx="1">
          <a:schemeClr val="accent1"/>
        </a:lnRef>
        <a:fillRef idx="0">
          <a:schemeClr val="accent1"/>
        </a:fillRef>
        <a:effectRef idx="0">
          <a:srgbClr val="000000"/>
        </a:effectRef>
        <a:fontRef idx="minor">
          <a:schemeClr val="bg1"/>
        </a:fontRef>
      </a:style>
    </a:lnDef>
    <a:txDef>
      <a:spPr>
        <a:noFill/>
      </a:spPr>
      <a:bodyPr wrap="square" lIns="0" tIns="0" rIns="0" bIns="0" rtlCol="0">
        <a:noAutofit/>
      </a:bodyPr>
      <a:lstStyle>
        <a:defPPr marL="182880" indent="-182880">
          <a:lnSpc>
            <a:spcPct val="100000"/>
          </a:lnSpc>
          <a:spcBef>
            <a:spcPts val="1200"/>
          </a:spcBef>
          <a:buSzPct val="100000"/>
          <a:buFont typeface="Arial"/>
          <a:buChar char="•"/>
          <a:defRPr sz="1800"/>
        </a:defPPr>
      </a:lstStyle>
    </a:txDef>
  </a:objectDefaults>
  <a:extraClrSchemeLst/>
  <a:custClrLst>
    <a:custClr name="Dark Teal">
      <a:srgbClr val="006E74"/>
    </a:custClr>
    <a:custClr name="Light Teal">
      <a:srgbClr val="0097AC"/>
    </a:custClr>
    <a:custClr name="Soft Black">
      <a:srgbClr val="231F20"/>
    </a:custClr>
    <a:custClr name="White">
      <a:srgbClr val="FFFFFF"/>
    </a:custClr>
    <a:custClr name="Purple">
      <a:srgbClr val="881E87"/>
    </a:custClr>
    <a:custClr name="Green">
      <a:srgbClr val="01B27C"/>
    </a:custClr>
    <a:custClr name="Petrol">
      <a:srgbClr val="003C51"/>
    </a:custClr>
    <a:custClr name="Dark Gray">
      <a:srgbClr val="7A7480"/>
    </a:custClr>
    <a:custClr name="Orange">
      <a:srgbClr val="FC6A59"/>
    </a:custClr>
    <a:custClr name="Dark Sand">
      <a:srgbClr val="DBD3BD"/>
    </a:custClr>
    <a:custClr name="Light Gray Wash">
      <a:srgbClr val="F2F7F8"/>
    </a:custClr>
    <a:custClr name="Mid Gray Wash">
      <a:srgbClr val="D7E0E3"/>
    </a:custClr>
    <a:custClr name="Dark Gray Wash">
      <a:srgbClr val="C2BCBE"/>
    </a:custClr>
    <a:custClr name="Sand">
      <a:srgbClr val="ECECE1"/>
    </a:custClr>
  </a:custClrLst>
  <a:extLst>
    <a:ext uri="{05A4C25C-085E-4340-85A3-A5531E510DB2}">
      <thm15:themeFamily xmlns:thm15="http://schemas.microsoft.com/office/thememl/2012/main" name="UST BCT Jan2022" id="{5D7A3341-9C2E-40D5-BDA9-4E515E9FCB2C}" vid="{D4D611A1-688E-4F0B-BDEE-BF2DD9F72E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970FD115EF744888018C516CE3F4CF" ma:contentTypeVersion="10" ma:contentTypeDescription="Create a new document." ma:contentTypeScope="" ma:versionID="779bd50a2c8857f48b58f1c5f809ba3f">
  <xsd:schema xmlns:xsd="http://www.w3.org/2001/XMLSchema" xmlns:xs="http://www.w3.org/2001/XMLSchema" xmlns:p="http://schemas.microsoft.com/office/2006/metadata/properties" xmlns:ns3="fc38fc5f-72e9-41c8-98f7-621b3fe8f895" xmlns:ns4="6f3b90db-1769-4dc1-9673-a50ed3ab2a9a" targetNamespace="http://schemas.microsoft.com/office/2006/metadata/properties" ma:root="true" ma:fieldsID="90576bf53b0e7aa211075fe3ee1c575d" ns3:_="" ns4:_="">
    <xsd:import namespace="fc38fc5f-72e9-41c8-98f7-621b3fe8f895"/>
    <xsd:import namespace="6f3b90db-1769-4dc1-9673-a50ed3ab2a9a"/>
    <xsd:element name="properties">
      <xsd:complexType>
        <xsd:sequence>
          <xsd:element name="documentManagement">
            <xsd:complexType>
              <xsd:all>
                <xsd:element ref="ns3:SharedWithUsers" minOccurs="0"/>
                <xsd:element ref="ns3:SharedWithDetails" minOccurs="0"/>
                <xsd:element ref="ns3:SharingHintHash" minOccurs="0"/>
                <xsd:element ref="ns4:_activity" minOccurs="0"/>
                <xsd:element ref="ns4:MediaServiceMetadata" minOccurs="0"/>
                <xsd:element ref="ns4:MediaServiceFastMetadata" minOccurs="0"/>
                <xsd:element ref="ns4:MediaServiceDateTaken" minOccurs="0"/>
                <xsd:element ref="ns4:MediaServiceAutoTags" minOccurs="0"/>
                <xsd:element ref="ns4:MediaLengthInSeconds"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38fc5f-72e9-41c8-98f7-621b3fe8f89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3b90db-1769-4dc1-9673-a50ed3ab2a9a" elementFormDefault="qualified">
    <xsd:import namespace="http://schemas.microsoft.com/office/2006/documentManagement/types"/>
    <xsd:import namespace="http://schemas.microsoft.com/office/infopath/2007/PartnerControls"/>
    <xsd:element name="_activity" ma:index="11"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6f3b90db-1769-4dc1-9673-a50ed3ab2a9a" xsi:nil="true"/>
  </documentManagement>
</p:properties>
</file>

<file path=customXml/itemProps1.xml><?xml version="1.0" encoding="utf-8"?>
<ds:datastoreItem xmlns:ds="http://schemas.openxmlformats.org/officeDocument/2006/customXml" ds:itemID="{7D8449E2-EBBC-404C-964B-F5D34E191045}">
  <ds:schemaRefs>
    <ds:schemaRef ds:uri="6f3b90db-1769-4dc1-9673-a50ed3ab2a9a"/>
    <ds:schemaRef ds:uri="fc38fc5f-72e9-41c8-98f7-621b3fe8f8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BBD17EB-688F-419F-BEED-B718ABA58E21}">
  <ds:schemaRefs>
    <ds:schemaRef ds:uri="http://schemas.microsoft.com/sharepoint/v3/contenttype/forms"/>
  </ds:schemaRefs>
</ds:datastoreItem>
</file>

<file path=customXml/itemProps3.xml><?xml version="1.0" encoding="utf-8"?>
<ds:datastoreItem xmlns:ds="http://schemas.openxmlformats.org/officeDocument/2006/customXml" ds:itemID="{D91C40F4-4362-4F28-B279-33F76F8158B0}">
  <ds:schemaRefs>
    <ds:schemaRef ds:uri="6f3b90db-1769-4dc1-9673-a50ed3ab2a9a"/>
    <ds:schemaRef ds:uri="fc38fc5f-72e9-41c8-98f7-621b3fe8f89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BCT Theme may2020</Template>
  <TotalTime>9</TotalTime>
  <Words>233</Words>
  <Application>Microsoft Office PowerPoint</Application>
  <PresentationFormat>Custom</PresentationFormat>
  <Paragraphs>93</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Helvetica Neue</vt:lpstr>
      <vt:lpstr>Segoe UI</vt:lpstr>
      <vt:lpstr>Verdana</vt:lpstr>
      <vt:lpstr>UST BCT Jan2022</vt:lpstr>
      <vt:lpstr>CivicPlus-UST Product Engineering </vt:lpstr>
      <vt:lpstr>Current Week</vt:lpstr>
      <vt:lpstr>Leaves Planned </vt:lpstr>
      <vt:lpstr>Open Action </vt:lpstr>
      <vt:lpstr>UST Holiday Calendar - 2026</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Jimesh Bathija</dc:creator>
  <cp:lastModifiedBy>Saurabh Sawant(UST,IN)</cp:lastModifiedBy>
  <cp:revision>44</cp:revision>
  <dcterms:created xsi:type="dcterms:W3CDTF">2020-05-26T06:57:49Z</dcterms:created>
  <dcterms:modified xsi:type="dcterms:W3CDTF">2026-05-25T06:46:49Z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0x01010016970FD115EF744888018C516CE3F4CF</vt:lpwstr>
  </property>
  <property fmtid="{D5CDD505-2E9C-101B-9397-08002B2CF9AE}" pid="3" name="MSIP_Label_15ffddfa-74ad-4c1f-9757-a38a11902f1c_Enabled">
    <vt:lpwstr>true</vt:lpwstr>
  </property>
  <property fmtid="{D5CDD505-2E9C-101B-9397-08002B2CF9AE}" pid="4" name="MSIP_Label_15ffddfa-74ad-4c1f-9757-a38a11902f1c_SetDate">
    <vt:lpwstr>2025-07-28T05:35:03Z</vt:lpwstr>
  </property>
  <property fmtid="{D5CDD505-2E9C-101B-9397-08002B2CF9AE}" pid="5" name="MSIP_Label_15ffddfa-74ad-4c1f-9757-a38a11902f1c_Method">
    <vt:lpwstr>Standard</vt:lpwstr>
  </property>
  <property fmtid="{D5CDD505-2E9C-101B-9397-08002B2CF9AE}" pid="6" name="MSIP_Label_15ffddfa-74ad-4c1f-9757-a38a11902f1c_Name">
    <vt:lpwstr>UST Internal</vt:lpwstr>
  </property>
  <property fmtid="{D5CDD505-2E9C-101B-9397-08002B2CF9AE}" pid="7" name="MSIP_Label_15ffddfa-74ad-4c1f-9757-a38a11902f1c_SiteId">
    <vt:lpwstr>a4431f4b-c207-4733-9530-34c08a9b2b8d</vt:lpwstr>
  </property>
  <property fmtid="{D5CDD505-2E9C-101B-9397-08002B2CF9AE}" pid="8" name="MSIP_Label_15ffddfa-74ad-4c1f-9757-a38a11902f1c_ActionId">
    <vt:lpwstr>64806348-4226-43d2-a379-240fc100a440</vt:lpwstr>
  </property>
  <property fmtid="{D5CDD505-2E9C-101B-9397-08002B2CF9AE}" pid="9" name="MSIP_Label_15ffddfa-74ad-4c1f-9757-a38a11902f1c_ContentBits">
    <vt:lpwstr>0</vt:lpwstr>
  </property>
  <property fmtid="{D5CDD505-2E9C-101B-9397-08002B2CF9AE}" pid="10" name="MSIP_Label_15ffddfa-74ad-4c1f-9757-a38a11902f1c_Tag">
    <vt:lpwstr>10, 3, 0, 1</vt:lpwstr>
  </property>
</Properties>
</file>